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71" r:id="rId2"/>
    <p:sldId id="272" r:id="rId3"/>
    <p:sldId id="438" r:id="rId4"/>
    <p:sldId id="439" r:id="rId5"/>
    <p:sldId id="456" r:id="rId6"/>
    <p:sldId id="481" r:id="rId7"/>
    <p:sldId id="440" r:id="rId8"/>
    <p:sldId id="441" r:id="rId9"/>
    <p:sldId id="276" r:id="rId10"/>
    <p:sldId id="328" r:id="rId11"/>
    <p:sldId id="314" r:id="rId12"/>
    <p:sldId id="316" r:id="rId13"/>
    <p:sldId id="329" r:id="rId14"/>
    <p:sldId id="303" r:id="rId15"/>
    <p:sldId id="293" r:id="rId16"/>
    <p:sldId id="294" r:id="rId17"/>
    <p:sldId id="295" r:id="rId18"/>
    <p:sldId id="296" r:id="rId19"/>
    <p:sldId id="297" r:id="rId20"/>
    <p:sldId id="334" r:id="rId21"/>
    <p:sldId id="298" r:id="rId22"/>
    <p:sldId id="332" r:id="rId23"/>
    <p:sldId id="299" r:id="rId24"/>
    <p:sldId id="333" r:id="rId25"/>
    <p:sldId id="330" r:id="rId26"/>
    <p:sldId id="327" r:id="rId27"/>
    <p:sldId id="331" r:id="rId28"/>
    <p:sldId id="300" r:id="rId29"/>
    <p:sldId id="301" r:id="rId30"/>
    <p:sldId id="302" r:id="rId31"/>
    <p:sldId id="335" r:id="rId32"/>
    <p:sldId id="420" r:id="rId33"/>
    <p:sldId id="421" r:id="rId34"/>
    <p:sldId id="422" r:id="rId35"/>
    <p:sldId id="423" r:id="rId36"/>
    <p:sldId id="424" r:id="rId37"/>
    <p:sldId id="425" r:id="rId38"/>
    <p:sldId id="426" r:id="rId39"/>
    <p:sldId id="427" r:id="rId40"/>
    <p:sldId id="429" r:id="rId41"/>
    <p:sldId id="430" r:id="rId42"/>
    <p:sldId id="431" r:id="rId43"/>
    <p:sldId id="432" r:id="rId44"/>
    <p:sldId id="433" r:id="rId45"/>
    <p:sldId id="434" r:id="rId46"/>
    <p:sldId id="435" r:id="rId47"/>
    <p:sldId id="436" r:id="rId48"/>
    <p:sldId id="437" r:id="rId49"/>
    <p:sldId id="419" r:id="rId50"/>
    <p:sldId id="257" r:id="rId51"/>
    <p:sldId id="454" r:id="rId52"/>
    <p:sldId id="457" r:id="rId53"/>
    <p:sldId id="462" r:id="rId54"/>
    <p:sldId id="468" r:id="rId55"/>
    <p:sldId id="469" r:id="rId56"/>
    <p:sldId id="455" r:id="rId57"/>
    <p:sldId id="471" r:id="rId58"/>
    <p:sldId id="470" r:id="rId59"/>
    <p:sldId id="472" r:id="rId60"/>
    <p:sldId id="473" r:id="rId61"/>
    <p:sldId id="475" r:id="rId62"/>
    <p:sldId id="476" r:id="rId63"/>
    <p:sldId id="479" r:id="rId64"/>
    <p:sldId id="480" r:id="rId65"/>
    <p:sldId id="344" r:id="rId66"/>
    <p:sldId id="345" r:id="rId67"/>
    <p:sldId id="346" r:id="rId68"/>
    <p:sldId id="34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5294"/>
    <a:srgbClr val="0070C0"/>
    <a:srgbClr val="2870C0"/>
    <a:srgbClr val="5B9BD6"/>
    <a:srgbClr val="898989"/>
    <a:srgbClr val="1A1E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63" autoAdjust="0"/>
    <p:restoredTop sz="83300" autoAdjust="0"/>
  </p:normalViewPr>
  <p:slideViewPr>
    <p:cSldViewPr snapToGrid="0">
      <p:cViewPr varScale="1">
        <p:scale>
          <a:sx n="88" d="100"/>
          <a:sy n="88" d="100"/>
        </p:scale>
        <p:origin x="494"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5A7FD-FC65-4F5D-8793-CE5D69743ADA}" type="datetimeFigureOut">
              <a:rPr lang="en-US" smtClean="0"/>
              <a:t>8/7/2021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ABE2A-7D20-44A9-8CDF-84AE9C11F4AE}" type="slidenum">
              <a:rPr lang="en-US" smtClean="0"/>
              <a:t>‹#›</a:t>
            </a:fld>
            <a:endParaRPr lang="en-US"/>
          </a:p>
        </p:txBody>
      </p:sp>
    </p:spTree>
    <p:extLst>
      <p:ext uri="{BB962C8B-B14F-4D97-AF65-F5344CB8AC3E}">
        <p14:creationId xmlns:p14="http://schemas.microsoft.com/office/powerpoint/2010/main" val="212887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3532960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409188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1276309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295495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3205395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ceb3c9d7ed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ceb3c9d7ed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5920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d2de46633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d2de4663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Yolo là một mô hình mạng CNN cho việc phát hiện, nhận dạng, phân loại đối tượng.</a:t>
            </a:r>
            <a:endParaRPr sz="1350">
              <a:solidFill>
                <a:srgbClr val="1B1B1B"/>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Cấu trúc YOLO gồm 2 phần chính: </a:t>
            </a:r>
            <a:endParaRPr sz="1350">
              <a:solidFill>
                <a:srgbClr val="1B1B1B"/>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	Base network: mục đích để trích xuất ra các đặc trưng của ảnh</a:t>
            </a:r>
            <a:endParaRPr sz="1350">
              <a:solidFill>
                <a:srgbClr val="1B1B1B"/>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	Extra layer: </a:t>
            </a:r>
            <a:endParaRPr sz="1350">
              <a:solidFill>
                <a:srgbClr val="1B1B1B"/>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Yolo được tạo ra từ việc kết hợp giữa các convolutional layers và connected layers.Trong đó các convolutional layers sẽ trích xuất ra các feature của ảnh, còn full-connected layers sẽ dự đoán ra xác suất đó và tọa độ của đối tượng.</a:t>
            </a:r>
            <a:endParaRPr/>
          </a:p>
        </p:txBody>
      </p:sp>
    </p:spTree>
    <p:extLst>
      <p:ext uri="{BB962C8B-B14F-4D97-AF65-F5344CB8AC3E}">
        <p14:creationId xmlns:p14="http://schemas.microsoft.com/office/powerpoint/2010/main" val="1539654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2de46633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2de466334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t>Đầu</a:t>
            </a:r>
            <a:r>
              <a:rPr lang="en" sz="1400" dirty="0"/>
              <a:t> </a:t>
            </a:r>
            <a:r>
              <a:rPr lang="en" sz="1400" dirty="0" err="1"/>
              <a:t>tiên</a:t>
            </a:r>
            <a:r>
              <a:rPr lang="en" sz="1400" dirty="0"/>
              <a:t> </a:t>
            </a:r>
            <a:r>
              <a:rPr lang="en" sz="1400" dirty="0" err="1"/>
              <a:t>tôi</a:t>
            </a:r>
            <a:r>
              <a:rPr lang="en" sz="1400" dirty="0"/>
              <a:t> </a:t>
            </a:r>
            <a:r>
              <a:rPr lang="en" sz="1400" dirty="0" err="1"/>
              <a:t>xin</a:t>
            </a:r>
            <a:r>
              <a:rPr lang="en" sz="1400" dirty="0"/>
              <a:t> </a:t>
            </a:r>
            <a:r>
              <a:rPr lang="en" sz="1400" dirty="0" err="1"/>
              <a:t>nói</a:t>
            </a:r>
            <a:r>
              <a:rPr lang="en" sz="1400" dirty="0"/>
              <a:t> </a:t>
            </a:r>
            <a:r>
              <a:rPr lang="en" sz="1400" dirty="0" err="1"/>
              <a:t>về</a:t>
            </a:r>
            <a:r>
              <a:rPr lang="en" sz="1400" dirty="0"/>
              <a:t> convolution layer:</a:t>
            </a:r>
            <a:endParaRPr sz="1400" dirty="0"/>
          </a:p>
          <a:p>
            <a:pPr marL="457200" lvl="0" indent="-317500" algn="l" rtl="0">
              <a:spcBef>
                <a:spcPts val="0"/>
              </a:spcBef>
              <a:spcAft>
                <a:spcPts val="0"/>
              </a:spcAft>
              <a:buSzPts val="1400"/>
              <a:buChar char="-"/>
            </a:pPr>
            <a:r>
              <a:rPr lang="en" sz="1400" dirty="0" err="1"/>
              <a:t>Mục</a:t>
            </a:r>
            <a:r>
              <a:rPr lang="en" sz="1400" dirty="0"/>
              <a:t> </a:t>
            </a:r>
            <a:r>
              <a:rPr lang="en" sz="1400" dirty="0" err="1"/>
              <a:t>đích</a:t>
            </a:r>
            <a:r>
              <a:rPr lang="en" sz="1400" dirty="0"/>
              <a:t>: </a:t>
            </a:r>
            <a:r>
              <a:rPr lang="en" sz="1400" dirty="0" err="1">
                <a:solidFill>
                  <a:srgbClr val="292929"/>
                </a:solidFill>
                <a:highlight>
                  <a:srgbClr val="FFFFFF"/>
                </a:highlight>
              </a:rPr>
              <a:t>là</a:t>
            </a:r>
            <a:r>
              <a:rPr lang="en" sz="1400" dirty="0">
                <a:solidFill>
                  <a:srgbClr val="292929"/>
                </a:solidFill>
                <a:highlight>
                  <a:srgbClr val="FFFFFF"/>
                </a:highlight>
              </a:rPr>
              <a:t> </a:t>
            </a:r>
            <a:r>
              <a:rPr lang="en" sz="1400" dirty="0" err="1">
                <a:solidFill>
                  <a:srgbClr val="292929"/>
                </a:solidFill>
                <a:highlight>
                  <a:srgbClr val="FFFFFF"/>
                </a:highlight>
              </a:rPr>
              <a:t>lớp</a:t>
            </a:r>
            <a:r>
              <a:rPr lang="en" sz="1400" dirty="0">
                <a:solidFill>
                  <a:srgbClr val="292929"/>
                </a:solidFill>
                <a:highlight>
                  <a:srgbClr val="FFFFFF"/>
                </a:highlight>
              </a:rPr>
              <a:t>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tiên</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có</a:t>
            </a:r>
            <a:r>
              <a:rPr lang="en" sz="1400" dirty="0">
                <a:solidFill>
                  <a:srgbClr val="292929"/>
                </a:solidFill>
                <a:highlight>
                  <a:srgbClr val="FFFFFF"/>
                </a:highlight>
              </a:rPr>
              <a:t> </a:t>
            </a:r>
            <a:r>
              <a:rPr lang="en" sz="1400" dirty="0" err="1">
                <a:solidFill>
                  <a:srgbClr val="292929"/>
                </a:solidFill>
                <a:highlight>
                  <a:srgbClr val="FFFFFF"/>
                </a:highlight>
              </a:rPr>
              <a:t>trong</a:t>
            </a:r>
            <a:r>
              <a:rPr lang="en" sz="1400" dirty="0">
                <a:solidFill>
                  <a:srgbClr val="292929"/>
                </a:solidFill>
                <a:highlight>
                  <a:srgbClr val="FFFFFF"/>
                </a:highlight>
              </a:rPr>
              <a:t> </a:t>
            </a:r>
            <a:r>
              <a:rPr lang="en" sz="1400" dirty="0" err="1">
                <a:solidFill>
                  <a:srgbClr val="292929"/>
                </a:solidFill>
                <a:highlight>
                  <a:srgbClr val="FFFFFF"/>
                </a:highlight>
              </a:rPr>
              <a:t>một</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a:t>
            </a:r>
            <a:r>
              <a:rPr lang="en" sz="1400" dirty="0" err="1">
                <a:solidFill>
                  <a:srgbClr val="292929"/>
                </a:solidFill>
                <a:highlight>
                  <a:srgbClr val="FFFFFF"/>
                </a:highlight>
              </a:rPr>
              <a:t>đó</a:t>
            </a:r>
            <a:r>
              <a:rPr lang="en" sz="1400" dirty="0">
                <a:solidFill>
                  <a:srgbClr val="292929"/>
                </a:solidFill>
                <a:highlight>
                  <a:srgbClr val="FFFFFF"/>
                </a:highlight>
              </a:rPr>
              <a:t> so </a:t>
            </a:r>
            <a:r>
              <a:rPr lang="en" sz="1400" dirty="0" err="1">
                <a:solidFill>
                  <a:srgbClr val="292929"/>
                </a:solidFill>
                <a:highlight>
                  <a:srgbClr val="FFFFFF"/>
                </a:highlight>
              </a:rPr>
              <a:t>sánh</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này</a:t>
            </a:r>
            <a:r>
              <a:rPr lang="en" sz="1400" dirty="0">
                <a:solidFill>
                  <a:srgbClr val="292929"/>
                </a:solidFill>
                <a:highlight>
                  <a:srgbClr val="FFFFFF"/>
                </a:highlight>
              </a:rPr>
              <a:t> </a:t>
            </a:r>
            <a:r>
              <a:rPr lang="en" sz="1400" dirty="0" err="1">
                <a:solidFill>
                  <a:srgbClr val="292929"/>
                </a:solidFill>
                <a:highlight>
                  <a:srgbClr val="FFFFFF"/>
                </a:highlight>
              </a:rPr>
              <a:t>với</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đối</a:t>
            </a:r>
            <a:r>
              <a:rPr lang="en" sz="1400" dirty="0">
                <a:solidFill>
                  <a:srgbClr val="292929"/>
                </a:solidFill>
                <a:highlight>
                  <a:srgbClr val="FFFFFF"/>
                </a:highlight>
              </a:rPr>
              <a:t> </a:t>
            </a:r>
            <a:r>
              <a:rPr lang="en" sz="1400" dirty="0" err="1">
                <a:solidFill>
                  <a:srgbClr val="292929"/>
                </a:solidFill>
                <a:highlight>
                  <a:srgbClr val="FFFFFF"/>
                </a:highlight>
              </a:rPr>
              <a:t>tượng</a:t>
            </a:r>
            <a:r>
              <a:rPr lang="en" sz="1400" dirty="0">
                <a:solidFill>
                  <a:srgbClr val="292929"/>
                </a:solidFill>
                <a:highlight>
                  <a:srgbClr val="FFFFFF"/>
                </a:highlight>
              </a:rPr>
              <a:t> </a:t>
            </a:r>
            <a:r>
              <a:rPr lang="en" sz="1400" dirty="0" err="1">
                <a:solidFill>
                  <a:srgbClr val="292929"/>
                </a:solidFill>
                <a:highlight>
                  <a:srgbClr val="FFFFFF"/>
                </a:highlight>
              </a:rPr>
              <a:t>cần</a:t>
            </a:r>
            <a:r>
              <a:rPr lang="en" sz="1400" dirty="0">
                <a:solidFill>
                  <a:srgbClr val="292929"/>
                </a:solidFill>
                <a:highlight>
                  <a:srgbClr val="FFFFFF"/>
                </a:highlight>
              </a:rPr>
              <a:t> </a:t>
            </a:r>
            <a:r>
              <a:rPr lang="en" sz="1400" dirty="0" err="1">
                <a:solidFill>
                  <a:srgbClr val="292929"/>
                </a:solidFill>
                <a:highlight>
                  <a:srgbClr val="FFFFFF"/>
                </a:highlight>
              </a:rPr>
              <a:t>nhận</a:t>
            </a:r>
            <a:r>
              <a:rPr lang="en" sz="1400" dirty="0">
                <a:solidFill>
                  <a:srgbClr val="292929"/>
                </a:solidFill>
                <a:highlight>
                  <a:srgbClr val="FFFFFF"/>
                </a:highlight>
              </a:rPr>
              <a:t> </a:t>
            </a:r>
            <a:r>
              <a:rPr lang="en" sz="1400" dirty="0" err="1">
                <a:solidFill>
                  <a:srgbClr val="292929"/>
                </a:solidFill>
                <a:highlight>
                  <a:srgbClr val="FFFFFF"/>
                </a:highlight>
              </a:rPr>
              <a:t>diện</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Cách</a:t>
            </a:r>
            <a:r>
              <a:rPr lang="en" sz="1400" dirty="0">
                <a:solidFill>
                  <a:srgbClr val="292929"/>
                </a:solidFill>
                <a:highlight>
                  <a:srgbClr val="FFFFFF"/>
                </a:highlight>
              </a:rPr>
              <a:t> </a:t>
            </a:r>
            <a:r>
              <a:rPr lang="en" sz="1400" dirty="0" err="1">
                <a:solidFill>
                  <a:srgbClr val="292929"/>
                </a:solidFill>
                <a:highlight>
                  <a:srgbClr val="FFFFFF"/>
                </a:highlight>
              </a:rPr>
              <a:t>hoạt</a:t>
            </a:r>
            <a:r>
              <a:rPr lang="en" sz="1400" dirty="0">
                <a:solidFill>
                  <a:srgbClr val="292929"/>
                </a:solidFill>
                <a:highlight>
                  <a:srgbClr val="FFFFFF"/>
                </a:highlight>
              </a:rPr>
              <a:t> </a:t>
            </a:r>
            <a:r>
              <a:rPr lang="en" sz="1400" dirty="0" err="1">
                <a:solidFill>
                  <a:srgbClr val="292929"/>
                </a:solidFill>
                <a:highlight>
                  <a:srgbClr val="FFFFFF"/>
                </a:highlight>
              </a:rPr>
              <a:t>động</a:t>
            </a:r>
            <a:r>
              <a:rPr lang="en" sz="1400" dirty="0">
                <a:solidFill>
                  <a:srgbClr val="292929"/>
                </a:solidFill>
                <a:highlight>
                  <a:srgbClr val="FFFFFF"/>
                </a:highlight>
              </a:rPr>
              <a:t>: Ta </a:t>
            </a:r>
            <a:r>
              <a:rPr lang="en" sz="1400" dirty="0" err="1">
                <a:solidFill>
                  <a:srgbClr val="292929"/>
                </a:solidFill>
                <a:highlight>
                  <a:srgbClr val="FFFFFF"/>
                </a:highlight>
              </a:rPr>
              <a:t>coi</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vào</a:t>
            </a:r>
            <a:r>
              <a:rPr lang="en" sz="1400" dirty="0">
                <a:solidFill>
                  <a:srgbClr val="292929"/>
                </a:solidFill>
                <a:highlight>
                  <a:srgbClr val="FFFFFF"/>
                </a:highlight>
              </a:rPr>
              <a:t> </a:t>
            </a:r>
            <a:r>
              <a:rPr lang="en" sz="1400" dirty="0" err="1">
                <a:solidFill>
                  <a:srgbClr val="292929"/>
                </a:solidFill>
                <a:highlight>
                  <a:srgbClr val="FFFFFF"/>
                </a:highlight>
              </a:rPr>
              <a:t>là</a:t>
            </a:r>
            <a:r>
              <a:rPr lang="en" sz="1400" dirty="0">
                <a:solidFill>
                  <a:srgbClr val="292929"/>
                </a:solidFill>
                <a:highlight>
                  <a:srgbClr val="FFFFFF"/>
                </a:highlight>
              </a:rPr>
              <a:t> </a:t>
            </a:r>
            <a:r>
              <a:rPr lang="en" sz="1400" dirty="0" err="1">
                <a:solidFill>
                  <a:srgbClr val="292929"/>
                </a:solidFill>
                <a:highlight>
                  <a:srgbClr val="FFFFFF"/>
                </a:highlight>
              </a:rPr>
              <a:t>một</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cỡ</a:t>
            </a:r>
            <a:r>
              <a:rPr lang="en" sz="1400" dirty="0">
                <a:solidFill>
                  <a:srgbClr val="292929"/>
                </a:solidFill>
                <a:highlight>
                  <a:srgbClr val="FFFFFF"/>
                </a:highlight>
              </a:rPr>
              <a:t> </a:t>
            </a:r>
            <a:r>
              <a:rPr lang="en" sz="1400" dirty="0" err="1">
                <a:solidFill>
                  <a:srgbClr val="292929"/>
                </a:solidFill>
                <a:highlight>
                  <a:srgbClr val="FFFFFF"/>
                </a:highlight>
              </a:rPr>
              <a:t>lớn</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ví</a:t>
            </a:r>
            <a:r>
              <a:rPr lang="en" sz="1400" dirty="0">
                <a:solidFill>
                  <a:srgbClr val="292929"/>
                </a:solidFill>
                <a:highlight>
                  <a:srgbClr val="FFFFFF"/>
                </a:highlight>
              </a:rPr>
              <a:t> </a:t>
            </a:r>
            <a:r>
              <a:rPr lang="en" sz="1400" dirty="0" err="1">
                <a:solidFill>
                  <a:srgbClr val="292929"/>
                </a:solidFill>
                <a:highlight>
                  <a:srgbClr val="FFFFFF"/>
                </a:highlight>
              </a:rPr>
              <a:t>dụ</a:t>
            </a:r>
            <a:r>
              <a:rPr lang="en" sz="1400" dirty="0">
                <a:solidFill>
                  <a:srgbClr val="292929"/>
                </a:solidFill>
                <a:highlight>
                  <a:srgbClr val="FFFFFF"/>
                </a:highlight>
              </a:rPr>
              <a:t> </a:t>
            </a:r>
            <a:r>
              <a:rPr lang="en" sz="1400" dirty="0" err="1">
                <a:solidFill>
                  <a:srgbClr val="292929"/>
                </a:solidFill>
                <a:highlight>
                  <a:srgbClr val="FFFFFF"/>
                </a:highlight>
              </a:rPr>
              <a:t>đang</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biểu</a:t>
            </a:r>
            <a:r>
              <a:rPr lang="en" sz="1400" dirty="0">
                <a:solidFill>
                  <a:srgbClr val="292929"/>
                </a:solidFill>
                <a:highlight>
                  <a:srgbClr val="FFFFFF"/>
                </a:highlight>
              </a:rPr>
              <a:t> </a:t>
            </a:r>
            <a:r>
              <a:rPr lang="en" sz="1400" dirty="0" err="1">
                <a:solidFill>
                  <a:srgbClr val="292929"/>
                </a:solidFill>
                <a:highlight>
                  <a:srgbClr val="FFFFFF"/>
                </a:highlight>
              </a:rPr>
              <a:t>diễn</a:t>
            </a:r>
            <a:r>
              <a:rPr lang="en" sz="1400" dirty="0">
                <a:solidFill>
                  <a:srgbClr val="292929"/>
                </a:solidFill>
                <a:highlight>
                  <a:srgbClr val="FFFFFF"/>
                </a:highlight>
              </a:rPr>
              <a:t> 5x5), </a:t>
            </a:r>
            <a:r>
              <a:rPr lang="en" sz="1400" dirty="0" err="1">
                <a:solidFill>
                  <a:srgbClr val="292929"/>
                </a:solidFill>
                <a:highlight>
                  <a:srgbClr val="FFFFFF"/>
                </a:highlight>
              </a:rPr>
              <a:t>sử</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a:t>
            </a:r>
            <a:r>
              <a:rPr lang="en" sz="1400" dirty="0" err="1">
                <a:solidFill>
                  <a:srgbClr val="292929"/>
                </a:solidFill>
                <a:highlight>
                  <a:srgbClr val="FFFFFF"/>
                </a:highlight>
              </a:rPr>
              <a:t>ứng</a:t>
            </a:r>
            <a:r>
              <a:rPr lang="en" sz="1400" dirty="0">
                <a:solidFill>
                  <a:srgbClr val="292929"/>
                </a:solidFill>
                <a:highlight>
                  <a:srgbClr val="FFFFFF"/>
                </a:highlight>
              </a:rPr>
              <a:t> </a:t>
            </a:r>
            <a:r>
              <a:rPr lang="en" sz="1400" dirty="0" err="1">
                <a:solidFill>
                  <a:srgbClr val="292929"/>
                </a:solidFill>
                <a:highlight>
                  <a:srgbClr val="FFFFFF"/>
                </a:highlight>
              </a:rPr>
              <a:t>với</a:t>
            </a:r>
            <a:r>
              <a:rPr lang="en" sz="1400" dirty="0">
                <a:solidFill>
                  <a:srgbClr val="292929"/>
                </a:solidFill>
                <a:highlight>
                  <a:srgbClr val="FFFFFF"/>
                </a:highlight>
              </a:rPr>
              <a:t> </a:t>
            </a:r>
            <a:r>
              <a:rPr lang="en" sz="1400" dirty="0" err="1">
                <a:solidFill>
                  <a:srgbClr val="292929"/>
                </a:solidFill>
                <a:highlight>
                  <a:srgbClr val="FFFFFF"/>
                </a:highlight>
              </a:rPr>
              <a:t>một</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đối</a:t>
            </a:r>
            <a:r>
              <a:rPr lang="en" sz="1400" dirty="0">
                <a:solidFill>
                  <a:srgbClr val="292929"/>
                </a:solidFill>
                <a:highlight>
                  <a:srgbClr val="FFFFFF"/>
                </a:highlight>
              </a:rPr>
              <a:t> </a:t>
            </a:r>
            <a:r>
              <a:rPr lang="en" sz="1400" dirty="0" err="1">
                <a:solidFill>
                  <a:srgbClr val="292929"/>
                </a:solidFill>
                <a:highlight>
                  <a:srgbClr val="FFFFFF"/>
                </a:highlight>
              </a:rPr>
              <a:t>tượng</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minh</a:t>
            </a:r>
            <a:r>
              <a:rPr lang="en" sz="1400" dirty="0">
                <a:solidFill>
                  <a:srgbClr val="292929"/>
                </a:solidFill>
                <a:highlight>
                  <a:srgbClr val="FFFFFF"/>
                </a:highlight>
              </a:rPr>
              <a:t> </a:t>
            </a:r>
            <a:r>
              <a:rPr lang="en" sz="1400" dirty="0" err="1">
                <a:solidFill>
                  <a:srgbClr val="292929"/>
                </a:solidFill>
                <a:highlight>
                  <a:srgbClr val="FFFFFF"/>
                </a:highlight>
              </a:rPr>
              <a:t>họa</a:t>
            </a:r>
            <a:r>
              <a:rPr lang="en" sz="1400" dirty="0">
                <a:solidFill>
                  <a:srgbClr val="292929"/>
                </a:solidFill>
                <a:highlight>
                  <a:srgbClr val="FFFFFF"/>
                </a:highlight>
              </a:rPr>
              <a:t> </a:t>
            </a:r>
            <a:r>
              <a:rPr lang="en" sz="1400" dirty="0" err="1">
                <a:solidFill>
                  <a:srgbClr val="292929"/>
                </a:solidFill>
                <a:highlight>
                  <a:srgbClr val="FFFFFF"/>
                </a:highlight>
              </a:rPr>
              <a:t>là</a:t>
            </a:r>
            <a:r>
              <a:rPr lang="en" sz="1400" dirty="0">
                <a:solidFill>
                  <a:srgbClr val="292929"/>
                </a:solidFill>
                <a:highlight>
                  <a:srgbClr val="FFFFFF"/>
                </a:highlight>
              </a:rPr>
              <a:t> 3x3)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lên</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quy</a:t>
            </a:r>
            <a:r>
              <a:rPr lang="en" sz="1400" dirty="0">
                <a:solidFill>
                  <a:srgbClr val="292929"/>
                </a:solidFill>
                <a:highlight>
                  <a:srgbClr val="FFFFFF"/>
                </a:highlight>
              </a:rPr>
              <a:t> </a:t>
            </a:r>
            <a:r>
              <a:rPr lang="en" sz="1400" dirty="0" err="1">
                <a:solidFill>
                  <a:srgbClr val="292929"/>
                </a:solidFill>
                <a:highlight>
                  <a:srgbClr val="FFFFFF"/>
                </a:highlight>
              </a:rPr>
              <a:t>tắc</a:t>
            </a:r>
            <a:r>
              <a:rPr lang="en" sz="1400" dirty="0">
                <a:solidFill>
                  <a:srgbClr val="292929"/>
                </a:solidFill>
                <a:highlight>
                  <a:srgbClr val="FFFFFF"/>
                </a:highlight>
              </a:rPr>
              <a:t> Sliding window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mô</a:t>
            </a:r>
            <a:r>
              <a:rPr lang="en" sz="1400" dirty="0">
                <a:solidFill>
                  <a:srgbClr val="292929"/>
                </a:solidFill>
                <a:highlight>
                  <a:srgbClr val="FFFFFF"/>
                </a:highlight>
              </a:rPr>
              <a:t> </a:t>
            </a:r>
            <a:r>
              <a:rPr lang="en" sz="1400" dirty="0" err="1">
                <a:solidFill>
                  <a:srgbClr val="292929"/>
                </a:solidFill>
                <a:highlight>
                  <a:srgbClr val="FFFFFF"/>
                </a:highlight>
              </a:rPr>
              <a:t>tả</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vẽ</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Mỗi</a:t>
            </a:r>
            <a:r>
              <a:rPr lang="en" sz="1400" dirty="0">
                <a:solidFill>
                  <a:srgbClr val="292929"/>
                </a:solidFill>
                <a:highlight>
                  <a:srgbClr val="FFFFFF"/>
                </a:highlight>
              </a:rPr>
              <a:t> </a:t>
            </a:r>
            <a:r>
              <a:rPr lang="en" sz="1400" dirty="0" err="1">
                <a:solidFill>
                  <a:srgbClr val="292929"/>
                </a:solidFill>
                <a:highlight>
                  <a:srgbClr val="FFFFFF"/>
                </a:highlight>
              </a:rPr>
              <a:t>lần</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nhân</a:t>
            </a:r>
            <a:r>
              <a:rPr lang="en" sz="1400" dirty="0">
                <a:solidFill>
                  <a:srgbClr val="292929"/>
                </a:solidFill>
                <a:highlight>
                  <a:srgbClr val="FFFFFF"/>
                </a:highlight>
              </a:rPr>
              <a:t> </a:t>
            </a:r>
            <a:r>
              <a:rPr lang="en" sz="1400" dirty="0" err="1">
                <a:solidFill>
                  <a:srgbClr val="292929"/>
                </a:solidFill>
                <a:highlight>
                  <a:srgbClr val="FFFFFF"/>
                </a:highlight>
              </a:rPr>
              <a:t>với</a:t>
            </a:r>
            <a:r>
              <a:rPr lang="en" sz="1400" dirty="0">
                <a:solidFill>
                  <a:srgbClr val="292929"/>
                </a:solidFill>
                <a:highlight>
                  <a:srgbClr val="FFFFFF"/>
                </a:highlight>
              </a:rPr>
              <a:t> </a:t>
            </a:r>
            <a:r>
              <a:rPr lang="en" sz="1400" dirty="0" err="1">
                <a:solidFill>
                  <a:srgbClr val="292929"/>
                </a:solidFill>
                <a:highlight>
                  <a:srgbClr val="FFFFFF"/>
                </a:highlight>
              </a:rPr>
              <a:t>từng</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nhỏ</a:t>
            </a:r>
            <a:r>
              <a:rPr lang="en" sz="1400" dirty="0">
                <a:solidFill>
                  <a:srgbClr val="292929"/>
                </a:solidFill>
                <a:highlight>
                  <a:srgbClr val="FFFFFF"/>
                </a:highlight>
              </a:rPr>
              <a:t> </a:t>
            </a:r>
            <a:r>
              <a:rPr lang="en" sz="1400" dirty="0" err="1">
                <a:solidFill>
                  <a:srgbClr val="292929"/>
                </a:solidFill>
                <a:highlight>
                  <a:srgbClr val="FFFFFF"/>
                </a:highlight>
              </a:rPr>
              <a:t>trong</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lớn</a:t>
            </a:r>
            <a:r>
              <a:rPr lang="en" sz="1400" dirty="0">
                <a:solidFill>
                  <a:srgbClr val="292929"/>
                </a:solidFill>
                <a:highlight>
                  <a:srgbClr val="FFFFFF"/>
                </a:highlight>
              </a:rPr>
              <a:t> </a:t>
            </a:r>
            <a:r>
              <a:rPr lang="en" sz="1400" dirty="0" err="1">
                <a:solidFill>
                  <a:srgbClr val="292929"/>
                </a:solidFill>
                <a:highlight>
                  <a:srgbClr val="FFFFFF"/>
                </a:highlight>
              </a:rPr>
              <a:t>và</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tổng</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giá</a:t>
            </a:r>
            <a:r>
              <a:rPr lang="en" sz="1400" dirty="0">
                <a:solidFill>
                  <a:srgbClr val="292929"/>
                </a:solidFill>
                <a:highlight>
                  <a:srgbClr val="FFFFFF"/>
                </a:highlight>
              </a:rPr>
              <a:t> </a:t>
            </a:r>
            <a:r>
              <a:rPr lang="en" sz="1400" dirty="0" err="1">
                <a:solidFill>
                  <a:srgbClr val="292929"/>
                </a:solidFill>
                <a:highlight>
                  <a:srgbClr val="FFFFFF"/>
                </a:highlight>
              </a:rPr>
              <a:t>trị</a:t>
            </a:r>
            <a:r>
              <a:rPr lang="en" sz="1400" dirty="0">
                <a:solidFill>
                  <a:srgbClr val="292929"/>
                </a:solidFill>
                <a:highlight>
                  <a:srgbClr val="FFFFFF"/>
                </a:highlight>
              </a:rPr>
              <a:t> </a:t>
            </a:r>
            <a:r>
              <a:rPr lang="en" sz="1400" dirty="0" err="1">
                <a:solidFill>
                  <a:srgbClr val="292929"/>
                </a:solidFill>
                <a:highlight>
                  <a:srgbClr val="FFFFFF"/>
                </a:highlight>
              </a:rPr>
              <a:t>trên</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kết</a:t>
            </a:r>
            <a:r>
              <a:rPr lang="en" sz="1400" dirty="0">
                <a:solidFill>
                  <a:srgbClr val="292929"/>
                </a:solidFill>
                <a:highlight>
                  <a:srgbClr val="FFFFFF"/>
                </a:highlight>
              </a:rPr>
              <a:t> </a:t>
            </a:r>
            <a:r>
              <a:rPr lang="en" sz="1400" dirty="0" err="1">
                <a:solidFill>
                  <a:srgbClr val="292929"/>
                </a:solidFill>
                <a:highlight>
                  <a:srgbClr val="FFFFFF"/>
                </a:highlight>
              </a:rPr>
              <a:t>quả</a:t>
            </a:r>
            <a:r>
              <a:rPr lang="en" sz="1400" dirty="0">
                <a:solidFill>
                  <a:srgbClr val="292929"/>
                </a:solidFill>
                <a:highlight>
                  <a:srgbClr val="FFFFFF"/>
                </a:highlight>
              </a:rPr>
              <a:t>. </a:t>
            </a:r>
            <a:r>
              <a:rPr lang="en" sz="1400" dirty="0" err="1">
                <a:solidFill>
                  <a:srgbClr val="292929"/>
                </a:solidFill>
                <a:highlight>
                  <a:srgbClr val="FFFFFF"/>
                </a:highlight>
              </a:rPr>
              <a:t>Giá</a:t>
            </a:r>
            <a:r>
              <a:rPr lang="en" sz="1400" dirty="0">
                <a:solidFill>
                  <a:srgbClr val="292929"/>
                </a:solidFill>
                <a:highlight>
                  <a:srgbClr val="FFFFFF"/>
                </a:highlight>
              </a:rPr>
              <a:t> </a:t>
            </a:r>
            <a:r>
              <a:rPr lang="en" sz="1400" dirty="0" err="1">
                <a:solidFill>
                  <a:srgbClr val="292929"/>
                </a:solidFill>
                <a:highlight>
                  <a:srgbClr val="FFFFFF"/>
                </a:highlight>
              </a:rPr>
              <a:t>trị</a:t>
            </a:r>
            <a:r>
              <a:rPr lang="en" sz="1400" dirty="0">
                <a:solidFill>
                  <a:srgbClr val="292929"/>
                </a:solidFill>
                <a:highlight>
                  <a:srgbClr val="FFFFFF"/>
                </a:highlight>
              </a:rPr>
              <a:t> </a:t>
            </a:r>
            <a:r>
              <a:rPr lang="en" sz="1400" dirty="0" err="1">
                <a:solidFill>
                  <a:srgbClr val="292929"/>
                </a:solidFill>
                <a:highlight>
                  <a:srgbClr val="FFFFFF"/>
                </a:highlight>
              </a:rPr>
              <a:t>này</a:t>
            </a:r>
            <a:r>
              <a:rPr lang="en" sz="1400" dirty="0">
                <a:solidFill>
                  <a:srgbClr val="292929"/>
                </a:solidFill>
                <a:highlight>
                  <a:srgbClr val="FFFFFF"/>
                </a:highlight>
              </a:rPr>
              <a:t> </a:t>
            </a:r>
            <a:r>
              <a:rPr lang="en" sz="1400" dirty="0" err="1">
                <a:solidFill>
                  <a:srgbClr val="292929"/>
                </a:solidFill>
                <a:highlight>
                  <a:srgbClr val="FFFFFF"/>
                </a:highlight>
              </a:rPr>
              <a:t>thể</a:t>
            </a:r>
            <a:r>
              <a:rPr lang="en" sz="1400" dirty="0">
                <a:solidFill>
                  <a:srgbClr val="292929"/>
                </a:solidFill>
                <a:highlight>
                  <a:srgbClr val="FFFFFF"/>
                </a:highlight>
              </a:rPr>
              <a:t> </a:t>
            </a:r>
            <a:r>
              <a:rPr lang="en" sz="1400" dirty="0" err="1">
                <a:solidFill>
                  <a:srgbClr val="292929"/>
                </a:solidFill>
                <a:highlight>
                  <a:srgbClr val="FFFFFF"/>
                </a:highlight>
              </a:rPr>
              <a:t>hiện</a:t>
            </a:r>
            <a:r>
              <a:rPr lang="en" sz="1400" dirty="0">
                <a:solidFill>
                  <a:srgbClr val="292929"/>
                </a:solidFill>
                <a:highlight>
                  <a:srgbClr val="FFFFFF"/>
                </a:highlight>
              </a:rPr>
              <a:t> </a:t>
            </a:r>
            <a:r>
              <a:rPr lang="en" sz="1400" dirty="0" err="1">
                <a:solidFill>
                  <a:srgbClr val="292929"/>
                </a:solidFill>
                <a:highlight>
                  <a:srgbClr val="FFFFFF"/>
                </a:highlight>
              </a:rPr>
              <a:t>độ</a:t>
            </a:r>
            <a:r>
              <a:rPr lang="en" sz="1400" dirty="0">
                <a:solidFill>
                  <a:srgbClr val="292929"/>
                </a:solidFill>
                <a:highlight>
                  <a:srgbClr val="FFFFFF"/>
                </a:highlight>
              </a:rPr>
              <a:t> </a:t>
            </a:r>
            <a:r>
              <a:rPr lang="en" sz="1400" dirty="0" err="1">
                <a:solidFill>
                  <a:srgbClr val="292929"/>
                </a:solidFill>
                <a:highlight>
                  <a:srgbClr val="FFFFFF"/>
                </a:highlight>
              </a:rPr>
              <a:t>khớp</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trên</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với</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vật</a:t>
            </a:r>
            <a:r>
              <a:rPr lang="en" sz="1400" dirty="0">
                <a:solidFill>
                  <a:srgbClr val="292929"/>
                </a:solidFill>
                <a:highlight>
                  <a:srgbClr val="FFFFFF"/>
                </a:highlight>
              </a:rPr>
              <a:t> </a:t>
            </a:r>
            <a:r>
              <a:rPr lang="en" sz="1400" dirty="0" err="1">
                <a:solidFill>
                  <a:srgbClr val="292929"/>
                </a:solidFill>
                <a:highlight>
                  <a:srgbClr val="FFFFFF"/>
                </a:highlight>
              </a:rPr>
              <a:t>thể</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kết</a:t>
            </a:r>
            <a:r>
              <a:rPr lang="en" sz="1400" dirty="0">
                <a:solidFill>
                  <a:srgbClr val="292929"/>
                </a:solidFill>
                <a:highlight>
                  <a:srgbClr val="FFFFFF"/>
                </a:highlight>
              </a:rPr>
              <a:t> </a:t>
            </a:r>
            <a:r>
              <a:rPr lang="en" sz="1400" dirty="0" err="1">
                <a:solidFill>
                  <a:srgbClr val="292929"/>
                </a:solidFill>
                <a:highlight>
                  <a:srgbClr val="FFFFFF"/>
                </a:highlight>
              </a:rPr>
              <a:t>quả</a:t>
            </a:r>
            <a:r>
              <a:rPr lang="en" sz="1400" dirty="0">
                <a:solidFill>
                  <a:srgbClr val="292929"/>
                </a:solidFill>
                <a:highlight>
                  <a:srgbClr val="FFFFFF"/>
                </a:highlight>
              </a:rPr>
              <a:t> </a:t>
            </a:r>
            <a:r>
              <a:rPr lang="en" sz="1400" dirty="0" err="1">
                <a:solidFill>
                  <a:srgbClr val="292929"/>
                </a:solidFill>
                <a:highlight>
                  <a:srgbClr val="FFFFFF"/>
                </a:highlight>
              </a:rPr>
              <a:t>này</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cấu</a:t>
            </a:r>
            <a:r>
              <a:rPr lang="en" sz="1400" dirty="0">
                <a:solidFill>
                  <a:srgbClr val="292929"/>
                </a:solidFill>
                <a:highlight>
                  <a:srgbClr val="FFFFFF"/>
                </a:highlight>
              </a:rPr>
              <a:t> </a:t>
            </a:r>
            <a:r>
              <a:rPr lang="en" sz="1400" dirty="0" err="1">
                <a:solidFill>
                  <a:srgbClr val="292929"/>
                </a:solidFill>
                <a:highlight>
                  <a:srgbClr val="FFFFFF"/>
                </a:highlight>
              </a:rPr>
              <a:t>tạo</a:t>
            </a:r>
            <a:r>
              <a:rPr lang="en" sz="1400" dirty="0">
                <a:solidFill>
                  <a:srgbClr val="292929"/>
                </a:solidFill>
                <a:highlight>
                  <a:srgbClr val="FFFFFF"/>
                </a:highlight>
              </a:rPr>
              <a:t> </a:t>
            </a:r>
            <a:r>
              <a:rPr lang="en" sz="1400" dirty="0" err="1">
                <a:solidFill>
                  <a:srgbClr val="292929"/>
                </a:solidFill>
                <a:highlight>
                  <a:srgbClr val="FFFFFF"/>
                </a:highlight>
              </a:rPr>
              <a:t>thành</a:t>
            </a:r>
            <a:r>
              <a:rPr lang="en" sz="1400" dirty="0">
                <a:solidFill>
                  <a:srgbClr val="292929"/>
                </a:solidFill>
                <a:highlight>
                  <a:srgbClr val="FFFFFF"/>
                </a:highlight>
              </a:rPr>
              <a:t> </a:t>
            </a:r>
            <a:r>
              <a:rPr lang="en" sz="1400" dirty="0" err="1">
                <a:solidFill>
                  <a:srgbClr val="292929"/>
                </a:solidFill>
                <a:highlight>
                  <a:srgbClr val="FFFFFF"/>
                </a:highlight>
              </a:rPr>
              <a:t>một</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mới</a:t>
            </a:r>
            <a:r>
              <a:rPr lang="en" sz="1400" dirty="0">
                <a:solidFill>
                  <a:srgbClr val="292929"/>
                </a:solidFill>
                <a:highlight>
                  <a:srgbClr val="FFFFFF"/>
                </a:highlight>
              </a:rPr>
              <a:t> </a:t>
            </a:r>
            <a:r>
              <a:rPr lang="en" sz="1400" dirty="0" err="1">
                <a:solidFill>
                  <a:srgbClr val="292929"/>
                </a:solidFill>
                <a:highlight>
                  <a:srgbClr val="FFFFFF"/>
                </a:highlight>
              </a:rPr>
              <a:t>gọi</a:t>
            </a:r>
            <a:r>
              <a:rPr lang="en" sz="1400" dirty="0">
                <a:solidFill>
                  <a:srgbClr val="292929"/>
                </a:solidFill>
                <a:highlight>
                  <a:srgbClr val="FFFFFF"/>
                </a:highlight>
              </a:rPr>
              <a:t> </a:t>
            </a:r>
            <a:r>
              <a:rPr lang="en" sz="1400" dirty="0" err="1">
                <a:solidFill>
                  <a:srgbClr val="292929"/>
                </a:solidFill>
                <a:highlight>
                  <a:srgbClr val="FFFFFF"/>
                </a:highlight>
              </a:rPr>
              <a:t>là</a:t>
            </a:r>
            <a:r>
              <a:rPr lang="en" sz="1400" dirty="0">
                <a:solidFill>
                  <a:srgbClr val="292929"/>
                </a:solidFill>
                <a:highlight>
                  <a:srgbClr val="FFFFFF"/>
                </a:highlight>
              </a:rPr>
              <a:t> feature map (</a:t>
            </a:r>
            <a:r>
              <a:rPr lang="en" sz="1400" dirty="0" err="1">
                <a:solidFill>
                  <a:srgbClr val="292929"/>
                </a:solidFill>
                <a:highlight>
                  <a:srgbClr val="FFFFFF"/>
                </a:highlight>
              </a:rPr>
              <a:t>chứa</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a:solidFill>
                  <a:srgbClr val="292929"/>
                </a:solidFill>
                <a:highlight>
                  <a:srgbClr val="FFFFFF"/>
                </a:highlight>
              </a:rPr>
              <a:t>Sau </a:t>
            </a:r>
            <a:r>
              <a:rPr lang="en" sz="1400" dirty="0" err="1">
                <a:solidFill>
                  <a:srgbClr val="292929"/>
                </a:solidFill>
                <a:highlight>
                  <a:srgbClr val="FFFFFF"/>
                </a:highlight>
              </a:rPr>
              <a:t>khi</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ta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tập</a:t>
            </a:r>
            <a:r>
              <a:rPr lang="en" sz="1400" dirty="0">
                <a:solidFill>
                  <a:srgbClr val="292929"/>
                </a:solidFill>
                <a:highlight>
                  <a:srgbClr val="FFFFFF"/>
                </a:highlight>
              </a:rPr>
              <a:t> </a:t>
            </a:r>
            <a:r>
              <a:rPr lang="en" sz="1400" dirty="0" err="1">
                <a:solidFill>
                  <a:srgbClr val="292929"/>
                </a:solidFill>
                <a:highlight>
                  <a:srgbClr val="FFFFFF"/>
                </a:highlight>
              </a:rPr>
              <a:t>hợp</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feature map.</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p:txBody>
      </p:sp>
    </p:spTree>
    <p:extLst>
      <p:ext uri="{BB962C8B-B14F-4D97-AF65-F5344CB8AC3E}">
        <p14:creationId xmlns:p14="http://schemas.microsoft.com/office/powerpoint/2010/main" val="11835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d2de466334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d2de466334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292929"/>
                </a:solidFill>
                <a:highlight>
                  <a:srgbClr val="FFFFFF"/>
                </a:highlight>
              </a:rPr>
              <a:t>Sau </a:t>
            </a:r>
            <a:r>
              <a:rPr lang="en" sz="1400" dirty="0" err="1">
                <a:solidFill>
                  <a:srgbClr val="292929"/>
                </a:solidFill>
                <a:highlight>
                  <a:srgbClr val="FFFFFF"/>
                </a:highlight>
              </a:rPr>
              <a:t>khi</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ta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tập</a:t>
            </a:r>
            <a:r>
              <a:rPr lang="en" sz="1400" dirty="0">
                <a:solidFill>
                  <a:srgbClr val="292929"/>
                </a:solidFill>
                <a:highlight>
                  <a:srgbClr val="FFFFFF"/>
                </a:highlight>
              </a:rPr>
              <a:t> </a:t>
            </a:r>
            <a:r>
              <a:rPr lang="en" sz="1400" dirty="0" err="1">
                <a:solidFill>
                  <a:srgbClr val="292929"/>
                </a:solidFill>
                <a:highlight>
                  <a:srgbClr val="FFFFFF"/>
                </a:highlight>
              </a:rPr>
              <a:t>hợp</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feature map.</a:t>
            </a:r>
            <a:endParaRPr sz="1400" dirty="0">
              <a:solidFill>
                <a:srgbClr val="292929"/>
              </a:solidFill>
              <a:highlight>
                <a:srgbClr val="FFFFFF"/>
              </a:highlight>
            </a:endParaRPr>
          </a:p>
          <a:p>
            <a:pPr marL="0" lvl="0" indent="0" algn="l" rtl="0">
              <a:spcBef>
                <a:spcPts val="0"/>
              </a:spcBef>
              <a:spcAft>
                <a:spcPts val="0"/>
              </a:spcAft>
              <a:buNone/>
            </a:pPr>
            <a:r>
              <a:rPr lang="en" sz="1400" dirty="0" err="1">
                <a:solidFill>
                  <a:srgbClr val="292929"/>
                </a:solidFill>
                <a:highlight>
                  <a:srgbClr val="FFFFFF"/>
                </a:highlight>
              </a:rPr>
              <a:t>Và</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tục</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đi</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lại</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convolution layer.</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a:solidFill>
                  <a:srgbClr val="292929"/>
                </a:solidFill>
                <a:highlight>
                  <a:srgbClr val="FFFFFF"/>
                </a:highlight>
              </a:rPr>
              <a:t>Layer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tiên</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gốc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đường</a:t>
            </a:r>
            <a:r>
              <a:rPr lang="en" sz="1400" dirty="0">
                <a:solidFill>
                  <a:srgbClr val="292929"/>
                </a:solidFill>
                <a:highlight>
                  <a:srgbClr val="FFFFFF"/>
                </a:highlight>
              </a:rPr>
              <a:t> </a:t>
            </a:r>
            <a:r>
              <a:rPr lang="en" sz="1400" dirty="0" err="1">
                <a:solidFill>
                  <a:srgbClr val="292929"/>
                </a:solidFill>
                <a:highlight>
                  <a:srgbClr val="FFFFFF"/>
                </a:highlight>
              </a:rPr>
              <a:t>nét</a:t>
            </a:r>
            <a:r>
              <a:rPr lang="en" sz="1400" dirty="0">
                <a:solidFill>
                  <a:srgbClr val="292929"/>
                </a:solidFill>
                <a:highlight>
                  <a:srgbClr val="FFFFFF"/>
                </a:highlight>
              </a:rPr>
              <a:t> </a:t>
            </a:r>
            <a:r>
              <a:rPr lang="en" sz="1400" dirty="0" err="1">
                <a:solidFill>
                  <a:srgbClr val="292929"/>
                </a:solidFill>
                <a:highlight>
                  <a:srgbClr val="FFFFFF"/>
                </a:highlight>
              </a:rPr>
              <a:t>thô</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vết</a:t>
            </a:r>
            <a:r>
              <a:rPr lang="en" sz="1400" dirty="0">
                <a:solidFill>
                  <a:srgbClr val="292929"/>
                </a:solidFill>
                <a:highlight>
                  <a:srgbClr val="FFFFFF"/>
                </a:highlight>
              </a:rPr>
              <a:t> </a:t>
            </a:r>
            <a:r>
              <a:rPr lang="en" sz="1400" dirty="0" err="1">
                <a:solidFill>
                  <a:srgbClr val="292929"/>
                </a:solidFill>
                <a:highlight>
                  <a:srgbClr val="FFFFFF"/>
                </a:highlight>
              </a:rPr>
              <a:t>nứt</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a:t>
            </a:r>
            <a:r>
              <a:rPr lang="en" sz="1400" dirty="0">
                <a:solidFill>
                  <a:srgbClr val="292929"/>
                </a:solidFill>
                <a:highlight>
                  <a:srgbClr val="FFFFFF"/>
                </a:highlight>
              </a:rPr>
              <a:t> layer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lấy</a:t>
            </a:r>
            <a:r>
              <a:rPr lang="en" sz="1400" dirty="0">
                <a:solidFill>
                  <a:srgbClr val="292929"/>
                </a:solidFill>
                <a:highlight>
                  <a:srgbClr val="FFFFFF"/>
                </a:highlight>
              </a:rPr>
              <a:t> feature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layer </a:t>
            </a:r>
            <a:r>
              <a:rPr lang="en" sz="1400" dirty="0" err="1">
                <a:solidFill>
                  <a:srgbClr val="292929"/>
                </a:solidFill>
                <a:highlight>
                  <a:srgbClr val="FFFFFF"/>
                </a:highlight>
              </a:rPr>
              <a:t>trước</a:t>
            </a:r>
            <a:r>
              <a:rPr lang="en" sz="1400" dirty="0">
                <a:solidFill>
                  <a:srgbClr val="292929"/>
                </a:solidFill>
                <a:highlight>
                  <a:srgbClr val="FFFFFF"/>
                </a:highlight>
              </a:rPr>
              <a:t> </a:t>
            </a:r>
            <a:r>
              <a:rPr lang="en" sz="1400" dirty="0" err="1">
                <a:solidFill>
                  <a:srgbClr val="292929"/>
                </a:solidFill>
                <a:highlight>
                  <a:srgbClr val="FFFFFF"/>
                </a:highlight>
              </a:rPr>
              <a:t>đó</a:t>
            </a:r>
            <a:r>
              <a:rPr lang="en" sz="1400" dirty="0">
                <a:solidFill>
                  <a:srgbClr val="292929"/>
                </a:solidFill>
                <a:highlight>
                  <a:srgbClr val="FFFFFF"/>
                </a:highlight>
              </a:rPr>
              <a:t> </a:t>
            </a:r>
            <a:r>
              <a:rPr lang="en" sz="1400" dirty="0" err="1">
                <a:solidFill>
                  <a:srgbClr val="292929"/>
                </a:solidFill>
                <a:highlight>
                  <a:srgbClr val="FFFFFF"/>
                </a:highlight>
              </a:rPr>
              <a:t>làm</a:t>
            </a:r>
            <a:r>
              <a:rPr lang="en" sz="1400" dirty="0">
                <a:solidFill>
                  <a:srgbClr val="292929"/>
                </a:solidFill>
                <a:highlight>
                  <a:srgbClr val="FFFFFF"/>
                </a:highlight>
              </a:rPr>
              <a:t> input, </a:t>
            </a:r>
            <a:r>
              <a:rPr lang="en" sz="1400" dirty="0" err="1">
                <a:solidFill>
                  <a:srgbClr val="292929"/>
                </a:solidFill>
                <a:highlight>
                  <a:srgbClr val="FFFFFF"/>
                </a:highlight>
              </a:rPr>
              <a:t>cho</a:t>
            </a:r>
            <a:r>
              <a:rPr lang="en" sz="1400" dirty="0">
                <a:solidFill>
                  <a:srgbClr val="292929"/>
                </a:solidFill>
                <a:highlight>
                  <a:srgbClr val="FFFFFF"/>
                </a:highlight>
              </a:rPr>
              <a:t> </a:t>
            </a:r>
            <a:r>
              <a:rPr lang="en" sz="1400" dirty="0" err="1">
                <a:solidFill>
                  <a:srgbClr val="292929"/>
                </a:solidFill>
                <a:highlight>
                  <a:srgbClr val="FFFFFF"/>
                </a:highlight>
              </a:rPr>
              <a:t>phép</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ra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chi </a:t>
            </a:r>
            <a:r>
              <a:rPr lang="en" sz="1400" dirty="0" err="1">
                <a:solidFill>
                  <a:srgbClr val="292929"/>
                </a:solidFill>
                <a:highlight>
                  <a:srgbClr val="FFFFFF"/>
                </a:highlight>
              </a:rPr>
              <a:t>tiết</a:t>
            </a:r>
            <a:r>
              <a:rPr lang="en" sz="1400" dirty="0">
                <a:solidFill>
                  <a:srgbClr val="292929"/>
                </a:solidFill>
                <a:highlight>
                  <a:srgbClr val="FFFFFF"/>
                </a:highlight>
              </a:rPr>
              <a:t> </a:t>
            </a:r>
            <a:r>
              <a:rPr lang="en" sz="1400" dirty="0" err="1">
                <a:solidFill>
                  <a:srgbClr val="292929"/>
                </a:solidFill>
                <a:highlight>
                  <a:srgbClr val="FFFFFF"/>
                </a:highlight>
              </a:rPr>
              <a:t>tạo</a:t>
            </a:r>
            <a:r>
              <a:rPr lang="en" sz="1400" dirty="0">
                <a:solidFill>
                  <a:srgbClr val="292929"/>
                </a:solidFill>
                <a:highlight>
                  <a:srgbClr val="FFFFFF"/>
                </a:highlight>
              </a:rPr>
              <a:t> </a:t>
            </a:r>
            <a:r>
              <a:rPr lang="en" sz="1400" dirty="0" err="1">
                <a:solidFill>
                  <a:srgbClr val="292929"/>
                </a:solidFill>
                <a:highlight>
                  <a:srgbClr val="FFFFFF"/>
                </a:highlight>
              </a:rPr>
              <a:t>nên</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a:t>
            </a:r>
            <a:endParaRPr sz="1400" dirty="0">
              <a:solidFill>
                <a:srgbClr val="292929"/>
              </a:solidFill>
              <a:highlight>
                <a:srgbClr val="FFFFFF"/>
              </a:highlight>
            </a:endParaRPr>
          </a:p>
        </p:txBody>
      </p:sp>
    </p:spTree>
    <p:extLst>
      <p:ext uri="{BB962C8B-B14F-4D97-AF65-F5344CB8AC3E}">
        <p14:creationId xmlns:p14="http://schemas.microsoft.com/office/powerpoint/2010/main" val="3966298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d2de466334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d2de466334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292929"/>
                </a:solidFill>
                <a:highlight>
                  <a:srgbClr val="FFFFFF"/>
                </a:highlight>
              </a:rPr>
              <a:t>Sau khi áp dụng nhiều ma trận lọc, ta sẽ thu được tập hợp các feature map.</a:t>
            </a:r>
            <a:endParaRPr sz="1400">
              <a:solidFill>
                <a:srgbClr val="292929"/>
              </a:solidFill>
              <a:highlight>
                <a:srgbClr val="FFFFFF"/>
              </a:highlight>
            </a:endParaRPr>
          </a:p>
          <a:p>
            <a:pPr marL="0" lvl="0" indent="0" algn="l" rtl="0">
              <a:spcBef>
                <a:spcPts val="0"/>
              </a:spcBef>
              <a:spcAft>
                <a:spcPts val="0"/>
              </a:spcAft>
              <a:buNone/>
            </a:pPr>
            <a:r>
              <a:rPr lang="en" sz="1400">
                <a:solidFill>
                  <a:srgbClr val="292929"/>
                </a:solidFill>
                <a:highlight>
                  <a:srgbClr val="FFFFFF"/>
                </a:highlight>
              </a:rPr>
              <a:t>Và sẽ tiếp tục lặp đi lặp lại nhiều convolution layer.</a:t>
            </a:r>
            <a:endParaRPr sz="140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a:solidFill>
                  <a:srgbClr val="292929"/>
                </a:solidFill>
                <a:highlight>
                  <a:srgbClr val="FFFFFF"/>
                </a:highlight>
              </a:rPr>
              <a:t>Layer đầu tiên trích xuất từ hình ảnh gốc đặc điểm cơ bản như đường nét thô của vết nứt.</a:t>
            </a:r>
            <a:endParaRPr sz="140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a:solidFill>
                  <a:srgbClr val="292929"/>
                </a:solidFill>
                <a:highlight>
                  <a:srgbClr val="FFFFFF"/>
                </a:highlight>
              </a:rPr>
              <a:t>Các layer tiếp theo sẽ lấy feature thu được từ layer trước đó làm input, cho phép trích xuất ra các đặc điểm chi tiết tạo nên các đặc điểm cơ bản.</a:t>
            </a:r>
            <a:endParaRPr sz="1400">
              <a:solidFill>
                <a:srgbClr val="292929"/>
              </a:solidFill>
              <a:highlight>
                <a:srgbClr val="FFFFFF"/>
              </a:highlight>
            </a:endParaRPr>
          </a:p>
        </p:txBody>
      </p:sp>
    </p:spTree>
    <p:extLst>
      <p:ext uri="{BB962C8B-B14F-4D97-AF65-F5344CB8AC3E}">
        <p14:creationId xmlns:p14="http://schemas.microsoft.com/office/powerpoint/2010/main" val="1963371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d2de466334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d2de466334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292929"/>
                </a:solidFill>
                <a:highlight>
                  <a:srgbClr val="FFFFFF"/>
                </a:highlight>
              </a:rPr>
              <a:t>Sau </a:t>
            </a:r>
            <a:r>
              <a:rPr lang="en" sz="1400" dirty="0" err="1">
                <a:solidFill>
                  <a:srgbClr val="292929"/>
                </a:solidFill>
                <a:highlight>
                  <a:srgbClr val="FFFFFF"/>
                </a:highlight>
              </a:rPr>
              <a:t>khi</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ta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tập</a:t>
            </a:r>
            <a:r>
              <a:rPr lang="en" sz="1400" dirty="0">
                <a:solidFill>
                  <a:srgbClr val="292929"/>
                </a:solidFill>
                <a:highlight>
                  <a:srgbClr val="FFFFFF"/>
                </a:highlight>
              </a:rPr>
              <a:t> </a:t>
            </a:r>
            <a:r>
              <a:rPr lang="en" sz="1400" dirty="0" err="1">
                <a:solidFill>
                  <a:srgbClr val="292929"/>
                </a:solidFill>
                <a:highlight>
                  <a:srgbClr val="FFFFFF"/>
                </a:highlight>
              </a:rPr>
              <a:t>hợp</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feature map.</a:t>
            </a:r>
            <a:endParaRPr sz="1400" dirty="0">
              <a:solidFill>
                <a:srgbClr val="292929"/>
              </a:solidFill>
              <a:highlight>
                <a:srgbClr val="FFFFFF"/>
              </a:highlight>
            </a:endParaRPr>
          </a:p>
          <a:p>
            <a:pPr marL="0" lvl="0" indent="0" algn="l" rtl="0">
              <a:spcBef>
                <a:spcPts val="0"/>
              </a:spcBef>
              <a:spcAft>
                <a:spcPts val="0"/>
              </a:spcAft>
              <a:buNone/>
            </a:pPr>
            <a:r>
              <a:rPr lang="en" sz="1400" dirty="0" err="1">
                <a:solidFill>
                  <a:srgbClr val="292929"/>
                </a:solidFill>
                <a:highlight>
                  <a:srgbClr val="FFFFFF"/>
                </a:highlight>
              </a:rPr>
              <a:t>Và</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tục</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đi</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lại</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convolution layer.</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a:solidFill>
                  <a:srgbClr val="292929"/>
                </a:solidFill>
                <a:highlight>
                  <a:srgbClr val="FFFFFF"/>
                </a:highlight>
              </a:rPr>
              <a:t>Layer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tiên</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gốc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đường</a:t>
            </a:r>
            <a:r>
              <a:rPr lang="en" sz="1400" dirty="0">
                <a:solidFill>
                  <a:srgbClr val="292929"/>
                </a:solidFill>
                <a:highlight>
                  <a:srgbClr val="FFFFFF"/>
                </a:highlight>
              </a:rPr>
              <a:t> </a:t>
            </a:r>
            <a:r>
              <a:rPr lang="en" sz="1400" dirty="0" err="1">
                <a:solidFill>
                  <a:srgbClr val="292929"/>
                </a:solidFill>
                <a:highlight>
                  <a:srgbClr val="FFFFFF"/>
                </a:highlight>
              </a:rPr>
              <a:t>nét</a:t>
            </a:r>
            <a:r>
              <a:rPr lang="en" sz="1400" dirty="0">
                <a:solidFill>
                  <a:srgbClr val="292929"/>
                </a:solidFill>
                <a:highlight>
                  <a:srgbClr val="FFFFFF"/>
                </a:highlight>
              </a:rPr>
              <a:t> </a:t>
            </a:r>
            <a:r>
              <a:rPr lang="en" sz="1400" dirty="0" err="1">
                <a:solidFill>
                  <a:srgbClr val="292929"/>
                </a:solidFill>
                <a:highlight>
                  <a:srgbClr val="FFFFFF"/>
                </a:highlight>
              </a:rPr>
              <a:t>thô</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vết</a:t>
            </a:r>
            <a:r>
              <a:rPr lang="en" sz="1400" dirty="0">
                <a:solidFill>
                  <a:srgbClr val="292929"/>
                </a:solidFill>
                <a:highlight>
                  <a:srgbClr val="FFFFFF"/>
                </a:highlight>
              </a:rPr>
              <a:t> </a:t>
            </a:r>
            <a:r>
              <a:rPr lang="en" sz="1400" dirty="0" err="1">
                <a:solidFill>
                  <a:srgbClr val="292929"/>
                </a:solidFill>
                <a:highlight>
                  <a:srgbClr val="FFFFFF"/>
                </a:highlight>
              </a:rPr>
              <a:t>nứt</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a:t>
            </a:r>
            <a:r>
              <a:rPr lang="en" sz="1400" dirty="0">
                <a:solidFill>
                  <a:srgbClr val="292929"/>
                </a:solidFill>
                <a:highlight>
                  <a:srgbClr val="FFFFFF"/>
                </a:highlight>
              </a:rPr>
              <a:t> layer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lấy</a:t>
            </a:r>
            <a:r>
              <a:rPr lang="en" sz="1400" dirty="0">
                <a:solidFill>
                  <a:srgbClr val="292929"/>
                </a:solidFill>
                <a:highlight>
                  <a:srgbClr val="FFFFFF"/>
                </a:highlight>
              </a:rPr>
              <a:t> feature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layer </a:t>
            </a:r>
            <a:r>
              <a:rPr lang="en" sz="1400" dirty="0" err="1">
                <a:solidFill>
                  <a:srgbClr val="292929"/>
                </a:solidFill>
                <a:highlight>
                  <a:srgbClr val="FFFFFF"/>
                </a:highlight>
              </a:rPr>
              <a:t>trước</a:t>
            </a:r>
            <a:r>
              <a:rPr lang="en" sz="1400" dirty="0">
                <a:solidFill>
                  <a:srgbClr val="292929"/>
                </a:solidFill>
                <a:highlight>
                  <a:srgbClr val="FFFFFF"/>
                </a:highlight>
              </a:rPr>
              <a:t> </a:t>
            </a:r>
            <a:r>
              <a:rPr lang="en" sz="1400" dirty="0" err="1">
                <a:solidFill>
                  <a:srgbClr val="292929"/>
                </a:solidFill>
                <a:highlight>
                  <a:srgbClr val="FFFFFF"/>
                </a:highlight>
              </a:rPr>
              <a:t>đó</a:t>
            </a:r>
            <a:r>
              <a:rPr lang="en" sz="1400" dirty="0">
                <a:solidFill>
                  <a:srgbClr val="292929"/>
                </a:solidFill>
                <a:highlight>
                  <a:srgbClr val="FFFFFF"/>
                </a:highlight>
              </a:rPr>
              <a:t> </a:t>
            </a:r>
            <a:r>
              <a:rPr lang="en" sz="1400" dirty="0" err="1">
                <a:solidFill>
                  <a:srgbClr val="292929"/>
                </a:solidFill>
                <a:highlight>
                  <a:srgbClr val="FFFFFF"/>
                </a:highlight>
              </a:rPr>
              <a:t>làm</a:t>
            </a:r>
            <a:r>
              <a:rPr lang="en" sz="1400" dirty="0">
                <a:solidFill>
                  <a:srgbClr val="292929"/>
                </a:solidFill>
                <a:highlight>
                  <a:srgbClr val="FFFFFF"/>
                </a:highlight>
              </a:rPr>
              <a:t> input, </a:t>
            </a:r>
            <a:r>
              <a:rPr lang="en" sz="1400" dirty="0" err="1">
                <a:solidFill>
                  <a:srgbClr val="292929"/>
                </a:solidFill>
                <a:highlight>
                  <a:srgbClr val="FFFFFF"/>
                </a:highlight>
              </a:rPr>
              <a:t>cho</a:t>
            </a:r>
            <a:r>
              <a:rPr lang="en" sz="1400" dirty="0">
                <a:solidFill>
                  <a:srgbClr val="292929"/>
                </a:solidFill>
                <a:highlight>
                  <a:srgbClr val="FFFFFF"/>
                </a:highlight>
              </a:rPr>
              <a:t> </a:t>
            </a:r>
            <a:r>
              <a:rPr lang="en" sz="1400" dirty="0" err="1">
                <a:solidFill>
                  <a:srgbClr val="292929"/>
                </a:solidFill>
                <a:highlight>
                  <a:srgbClr val="FFFFFF"/>
                </a:highlight>
              </a:rPr>
              <a:t>phép</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ra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chi </a:t>
            </a:r>
            <a:r>
              <a:rPr lang="en" sz="1400" dirty="0" err="1">
                <a:solidFill>
                  <a:srgbClr val="292929"/>
                </a:solidFill>
                <a:highlight>
                  <a:srgbClr val="FFFFFF"/>
                </a:highlight>
              </a:rPr>
              <a:t>tiết</a:t>
            </a:r>
            <a:r>
              <a:rPr lang="en" sz="1400" dirty="0">
                <a:solidFill>
                  <a:srgbClr val="292929"/>
                </a:solidFill>
                <a:highlight>
                  <a:srgbClr val="FFFFFF"/>
                </a:highlight>
              </a:rPr>
              <a:t> </a:t>
            </a:r>
            <a:r>
              <a:rPr lang="en" sz="1400" dirty="0" err="1">
                <a:solidFill>
                  <a:srgbClr val="292929"/>
                </a:solidFill>
                <a:highlight>
                  <a:srgbClr val="FFFFFF"/>
                </a:highlight>
              </a:rPr>
              <a:t>tạo</a:t>
            </a:r>
            <a:r>
              <a:rPr lang="en" sz="1400" dirty="0">
                <a:solidFill>
                  <a:srgbClr val="292929"/>
                </a:solidFill>
                <a:highlight>
                  <a:srgbClr val="FFFFFF"/>
                </a:highlight>
              </a:rPr>
              <a:t> </a:t>
            </a:r>
            <a:r>
              <a:rPr lang="en" sz="1400" dirty="0" err="1">
                <a:solidFill>
                  <a:srgbClr val="292929"/>
                </a:solidFill>
                <a:highlight>
                  <a:srgbClr val="FFFFFF"/>
                </a:highlight>
              </a:rPr>
              <a:t>nên</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a:t>
            </a:r>
            <a:endParaRPr sz="1400" dirty="0">
              <a:solidFill>
                <a:srgbClr val="292929"/>
              </a:solidFill>
              <a:highlight>
                <a:srgbClr val="FFFFFF"/>
              </a:highlight>
            </a:endParaRPr>
          </a:p>
        </p:txBody>
      </p:sp>
    </p:spTree>
    <p:extLst>
      <p:ext uri="{BB962C8B-B14F-4D97-AF65-F5344CB8AC3E}">
        <p14:creationId xmlns:p14="http://schemas.microsoft.com/office/powerpoint/2010/main" val="1400823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57780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d2de466334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d2de466334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292929"/>
                </a:solidFill>
                <a:highlight>
                  <a:srgbClr val="FFFFFF"/>
                </a:highlight>
              </a:rPr>
              <a:t>Sau </a:t>
            </a:r>
            <a:r>
              <a:rPr lang="en" sz="1400" dirty="0" err="1">
                <a:solidFill>
                  <a:srgbClr val="292929"/>
                </a:solidFill>
                <a:highlight>
                  <a:srgbClr val="FFFFFF"/>
                </a:highlight>
              </a:rPr>
              <a:t>khi</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ta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tập</a:t>
            </a:r>
            <a:r>
              <a:rPr lang="en" sz="1400" dirty="0">
                <a:solidFill>
                  <a:srgbClr val="292929"/>
                </a:solidFill>
                <a:highlight>
                  <a:srgbClr val="FFFFFF"/>
                </a:highlight>
              </a:rPr>
              <a:t> </a:t>
            </a:r>
            <a:r>
              <a:rPr lang="en" sz="1400" dirty="0" err="1">
                <a:solidFill>
                  <a:srgbClr val="292929"/>
                </a:solidFill>
                <a:highlight>
                  <a:srgbClr val="FFFFFF"/>
                </a:highlight>
              </a:rPr>
              <a:t>hợp</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feature map.</a:t>
            </a:r>
            <a:endParaRPr sz="1400" dirty="0">
              <a:solidFill>
                <a:srgbClr val="292929"/>
              </a:solidFill>
              <a:highlight>
                <a:srgbClr val="FFFFFF"/>
              </a:highlight>
            </a:endParaRPr>
          </a:p>
          <a:p>
            <a:pPr marL="0" lvl="0" indent="0" algn="l" rtl="0">
              <a:spcBef>
                <a:spcPts val="0"/>
              </a:spcBef>
              <a:spcAft>
                <a:spcPts val="0"/>
              </a:spcAft>
              <a:buNone/>
            </a:pPr>
            <a:r>
              <a:rPr lang="en" sz="1400" dirty="0" err="1">
                <a:solidFill>
                  <a:srgbClr val="292929"/>
                </a:solidFill>
                <a:highlight>
                  <a:srgbClr val="FFFFFF"/>
                </a:highlight>
              </a:rPr>
              <a:t>Và</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tục</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đi</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lại</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convolution layer.</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a:solidFill>
                  <a:srgbClr val="292929"/>
                </a:solidFill>
                <a:highlight>
                  <a:srgbClr val="FFFFFF"/>
                </a:highlight>
              </a:rPr>
              <a:t>Layer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tiên</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gốc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đường</a:t>
            </a:r>
            <a:r>
              <a:rPr lang="en" sz="1400" dirty="0">
                <a:solidFill>
                  <a:srgbClr val="292929"/>
                </a:solidFill>
                <a:highlight>
                  <a:srgbClr val="FFFFFF"/>
                </a:highlight>
              </a:rPr>
              <a:t> </a:t>
            </a:r>
            <a:r>
              <a:rPr lang="en" sz="1400" dirty="0" err="1">
                <a:solidFill>
                  <a:srgbClr val="292929"/>
                </a:solidFill>
                <a:highlight>
                  <a:srgbClr val="FFFFFF"/>
                </a:highlight>
              </a:rPr>
              <a:t>nét</a:t>
            </a:r>
            <a:r>
              <a:rPr lang="en" sz="1400" dirty="0">
                <a:solidFill>
                  <a:srgbClr val="292929"/>
                </a:solidFill>
                <a:highlight>
                  <a:srgbClr val="FFFFFF"/>
                </a:highlight>
              </a:rPr>
              <a:t> </a:t>
            </a:r>
            <a:r>
              <a:rPr lang="en" sz="1400" dirty="0" err="1">
                <a:solidFill>
                  <a:srgbClr val="292929"/>
                </a:solidFill>
                <a:highlight>
                  <a:srgbClr val="FFFFFF"/>
                </a:highlight>
              </a:rPr>
              <a:t>thô</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vết</a:t>
            </a:r>
            <a:r>
              <a:rPr lang="en" sz="1400" dirty="0">
                <a:solidFill>
                  <a:srgbClr val="292929"/>
                </a:solidFill>
                <a:highlight>
                  <a:srgbClr val="FFFFFF"/>
                </a:highlight>
              </a:rPr>
              <a:t> </a:t>
            </a:r>
            <a:r>
              <a:rPr lang="en" sz="1400" dirty="0" err="1">
                <a:solidFill>
                  <a:srgbClr val="292929"/>
                </a:solidFill>
                <a:highlight>
                  <a:srgbClr val="FFFFFF"/>
                </a:highlight>
              </a:rPr>
              <a:t>nứt</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a:t>
            </a:r>
            <a:r>
              <a:rPr lang="en" sz="1400" dirty="0">
                <a:solidFill>
                  <a:srgbClr val="292929"/>
                </a:solidFill>
                <a:highlight>
                  <a:srgbClr val="FFFFFF"/>
                </a:highlight>
              </a:rPr>
              <a:t> layer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lấy</a:t>
            </a:r>
            <a:r>
              <a:rPr lang="en" sz="1400" dirty="0">
                <a:solidFill>
                  <a:srgbClr val="292929"/>
                </a:solidFill>
                <a:highlight>
                  <a:srgbClr val="FFFFFF"/>
                </a:highlight>
              </a:rPr>
              <a:t> feature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layer </a:t>
            </a:r>
            <a:r>
              <a:rPr lang="en" sz="1400" dirty="0" err="1">
                <a:solidFill>
                  <a:srgbClr val="292929"/>
                </a:solidFill>
                <a:highlight>
                  <a:srgbClr val="FFFFFF"/>
                </a:highlight>
              </a:rPr>
              <a:t>trước</a:t>
            </a:r>
            <a:r>
              <a:rPr lang="en" sz="1400" dirty="0">
                <a:solidFill>
                  <a:srgbClr val="292929"/>
                </a:solidFill>
                <a:highlight>
                  <a:srgbClr val="FFFFFF"/>
                </a:highlight>
              </a:rPr>
              <a:t> </a:t>
            </a:r>
            <a:r>
              <a:rPr lang="en" sz="1400" dirty="0" err="1">
                <a:solidFill>
                  <a:srgbClr val="292929"/>
                </a:solidFill>
                <a:highlight>
                  <a:srgbClr val="FFFFFF"/>
                </a:highlight>
              </a:rPr>
              <a:t>đó</a:t>
            </a:r>
            <a:r>
              <a:rPr lang="en" sz="1400" dirty="0">
                <a:solidFill>
                  <a:srgbClr val="292929"/>
                </a:solidFill>
                <a:highlight>
                  <a:srgbClr val="FFFFFF"/>
                </a:highlight>
              </a:rPr>
              <a:t> </a:t>
            </a:r>
            <a:r>
              <a:rPr lang="en" sz="1400" dirty="0" err="1">
                <a:solidFill>
                  <a:srgbClr val="292929"/>
                </a:solidFill>
                <a:highlight>
                  <a:srgbClr val="FFFFFF"/>
                </a:highlight>
              </a:rPr>
              <a:t>làm</a:t>
            </a:r>
            <a:r>
              <a:rPr lang="en" sz="1400" dirty="0">
                <a:solidFill>
                  <a:srgbClr val="292929"/>
                </a:solidFill>
                <a:highlight>
                  <a:srgbClr val="FFFFFF"/>
                </a:highlight>
              </a:rPr>
              <a:t> input, </a:t>
            </a:r>
            <a:r>
              <a:rPr lang="en" sz="1400" dirty="0" err="1">
                <a:solidFill>
                  <a:srgbClr val="292929"/>
                </a:solidFill>
                <a:highlight>
                  <a:srgbClr val="FFFFFF"/>
                </a:highlight>
              </a:rPr>
              <a:t>cho</a:t>
            </a:r>
            <a:r>
              <a:rPr lang="en" sz="1400" dirty="0">
                <a:solidFill>
                  <a:srgbClr val="292929"/>
                </a:solidFill>
                <a:highlight>
                  <a:srgbClr val="FFFFFF"/>
                </a:highlight>
              </a:rPr>
              <a:t> </a:t>
            </a:r>
            <a:r>
              <a:rPr lang="en" sz="1400" dirty="0" err="1">
                <a:solidFill>
                  <a:srgbClr val="292929"/>
                </a:solidFill>
                <a:highlight>
                  <a:srgbClr val="FFFFFF"/>
                </a:highlight>
              </a:rPr>
              <a:t>phép</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ra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chi </a:t>
            </a:r>
            <a:r>
              <a:rPr lang="en" sz="1400" dirty="0" err="1">
                <a:solidFill>
                  <a:srgbClr val="292929"/>
                </a:solidFill>
                <a:highlight>
                  <a:srgbClr val="FFFFFF"/>
                </a:highlight>
              </a:rPr>
              <a:t>tiết</a:t>
            </a:r>
            <a:r>
              <a:rPr lang="en" sz="1400" dirty="0">
                <a:solidFill>
                  <a:srgbClr val="292929"/>
                </a:solidFill>
                <a:highlight>
                  <a:srgbClr val="FFFFFF"/>
                </a:highlight>
              </a:rPr>
              <a:t> </a:t>
            </a:r>
            <a:r>
              <a:rPr lang="en" sz="1400" dirty="0" err="1">
                <a:solidFill>
                  <a:srgbClr val="292929"/>
                </a:solidFill>
                <a:highlight>
                  <a:srgbClr val="FFFFFF"/>
                </a:highlight>
              </a:rPr>
              <a:t>tạo</a:t>
            </a:r>
            <a:r>
              <a:rPr lang="en" sz="1400" dirty="0">
                <a:solidFill>
                  <a:srgbClr val="292929"/>
                </a:solidFill>
                <a:highlight>
                  <a:srgbClr val="FFFFFF"/>
                </a:highlight>
              </a:rPr>
              <a:t> </a:t>
            </a:r>
            <a:r>
              <a:rPr lang="en" sz="1400" dirty="0" err="1">
                <a:solidFill>
                  <a:srgbClr val="292929"/>
                </a:solidFill>
                <a:highlight>
                  <a:srgbClr val="FFFFFF"/>
                </a:highlight>
              </a:rPr>
              <a:t>nên</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a:t>
            </a:r>
            <a:endParaRPr sz="1400" dirty="0">
              <a:solidFill>
                <a:srgbClr val="292929"/>
              </a:solidFill>
              <a:highlight>
                <a:srgbClr val="FFFFFF"/>
              </a:highlight>
            </a:endParaRPr>
          </a:p>
        </p:txBody>
      </p:sp>
    </p:spTree>
    <p:extLst>
      <p:ext uri="{BB962C8B-B14F-4D97-AF65-F5344CB8AC3E}">
        <p14:creationId xmlns:p14="http://schemas.microsoft.com/office/powerpoint/2010/main" val="2188597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d2de466334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d2de466334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Sau </a:t>
            </a:r>
            <a:r>
              <a:rPr lang="en" dirty="0" err="1"/>
              <a:t>khi</a:t>
            </a:r>
            <a:r>
              <a:rPr lang="en" dirty="0"/>
              <a:t> qua </a:t>
            </a:r>
            <a:r>
              <a:rPr lang="en" dirty="0" err="1"/>
              <a:t>lớp</a:t>
            </a:r>
            <a:r>
              <a:rPr lang="en" dirty="0"/>
              <a:t> </a:t>
            </a:r>
            <a:r>
              <a:rPr lang="en" dirty="0" err="1"/>
              <a:t>đầu</a:t>
            </a:r>
            <a:r>
              <a:rPr lang="en" dirty="0"/>
              <a:t> </a:t>
            </a:r>
            <a:r>
              <a:rPr lang="en" dirty="0" err="1"/>
              <a:t>tiên</a:t>
            </a:r>
            <a:r>
              <a:rPr lang="en" dirty="0"/>
              <a:t> </a:t>
            </a:r>
            <a:r>
              <a:rPr lang="en" dirty="0" err="1"/>
              <a:t>là</a:t>
            </a:r>
            <a:r>
              <a:rPr lang="en" dirty="0"/>
              <a:t> convolution layer, ta </a:t>
            </a:r>
            <a:r>
              <a:rPr lang="en" dirty="0" err="1"/>
              <a:t>sẽ</a:t>
            </a:r>
            <a:r>
              <a:rPr lang="en" dirty="0"/>
              <a:t> </a:t>
            </a:r>
            <a:r>
              <a:rPr lang="en" dirty="0" err="1"/>
              <a:t>áp</a:t>
            </a:r>
            <a:r>
              <a:rPr lang="en" dirty="0"/>
              <a:t> </a:t>
            </a:r>
            <a:r>
              <a:rPr lang="en" dirty="0" err="1"/>
              <a:t>dụng</a:t>
            </a:r>
            <a:r>
              <a:rPr lang="en" dirty="0"/>
              <a:t> </a:t>
            </a:r>
            <a:r>
              <a:rPr lang="en" dirty="0" err="1"/>
              <a:t>một</a:t>
            </a:r>
            <a:r>
              <a:rPr lang="en" dirty="0"/>
              <a:t> activation function </a:t>
            </a:r>
            <a:r>
              <a:rPr lang="en" dirty="0" err="1"/>
              <a:t>là</a:t>
            </a:r>
            <a:r>
              <a:rPr lang="en" dirty="0"/>
              <a:t> </a:t>
            </a:r>
            <a:r>
              <a:rPr lang="en" dirty="0" err="1"/>
              <a:t>ReLU</a:t>
            </a:r>
            <a:r>
              <a:rPr lang="en" dirty="0"/>
              <a:t>:</a:t>
            </a:r>
            <a:endParaRPr dirty="0"/>
          </a:p>
          <a:p>
            <a:pPr marL="457200" lvl="0" indent="-298450" algn="l" rtl="0">
              <a:spcBef>
                <a:spcPts val="0"/>
              </a:spcBef>
              <a:spcAft>
                <a:spcPts val="0"/>
              </a:spcAft>
              <a:buSzPts val="1100"/>
              <a:buChar char="-"/>
            </a:pPr>
            <a:r>
              <a:rPr lang="en" dirty="0" err="1"/>
              <a:t>Loại</a:t>
            </a:r>
            <a:r>
              <a:rPr lang="en" dirty="0"/>
              <a:t> </a:t>
            </a:r>
            <a:r>
              <a:rPr lang="en" dirty="0" err="1"/>
              <a:t>bỏ</a:t>
            </a:r>
            <a:r>
              <a:rPr lang="en" dirty="0"/>
              <a:t> </a:t>
            </a:r>
            <a:r>
              <a:rPr lang="en" dirty="0" err="1"/>
              <a:t>các</a:t>
            </a:r>
            <a:r>
              <a:rPr lang="en" dirty="0"/>
              <a:t> </a:t>
            </a:r>
            <a:r>
              <a:rPr lang="en" dirty="0" err="1"/>
              <a:t>giá</a:t>
            </a:r>
            <a:r>
              <a:rPr lang="en" dirty="0"/>
              <a:t> </a:t>
            </a:r>
            <a:r>
              <a:rPr lang="en" dirty="0" err="1"/>
              <a:t>trị</a:t>
            </a:r>
            <a:r>
              <a:rPr lang="en" dirty="0"/>
              <a:t> </a:t>
            </a:r>
            <a:r>
              <a:rPr lang="en" dirty="0" err="1"/>
              <a:t>âm</a:t>
            </a:r>
            <a:r>
              <a:rPr lang="en" dirty="0"/>
              <a:t> </a:t>
            </a:r>
            <a:r>
              <a:rPr lang="en" dirty="0" err="1"/>
              <a:t>trên</a:t>
            </a:r>
            <a:r>
              <a:rPr lang="en" dirty="0"/>
              <a:t> feature map </a:t>
            </a:r>
            <a:r>
              <a:rPr lang="en" dirty="0" err="1"/>
              <a:t>và</a:t>
            </a:r>
            <a:r>
              <a:rPr lang="en" dirty="0"/>
              <a:t> </a:t>
            </a:r>
            <a:r>
              <a:rPr lang="en" dirty="0" err="1"/>
              <a:t>đưa</a:t>
            </a:r>
            <a:r>
              <a:rPr lang="en" dirty="0"/>
              <a:t> </a:t>
            </a:r>
            <a:r>
              <a:rPr lang="en" dirty="0" err="1"/>
              <a:t>giá</a:t>
            </a:r>
            <a:r>
              <a:rPr lang="en" dirty="0"/>
              <a:t> </a:t>
            </a:r>
            <a:r>
              <a:rPr lang="en" dirty="0" err="1"/>
              <a:t>trị</a:t>
            </a:r>
            <a:r>
              <a:rPr lang="en" dirty="0"/>
              <a:t> </a:t>
            </a:r>
            <a:r>
              <a:rPr lang="en" dirty="0" err="1"/>
              <a:t>về</a:t>
            </a:r>
            <a:r>
              <a:rPr lang="en" dirty="0"/>
              <a:t> 0.</a:t>
            </a:r>
            <a:endParaRPr dirty="0"/>
          </a:p>
          <a:p>
            <a:pPr marL="457200" lvl="0" indent="0" algn="l" rtl="0">
              <a:spcBef>
                <a:spcPts val="0"/>
              </a:spcBef>
              <a:spcAft>
                <a:spcPts val="0"/>
              </a:spcAft>
              <a:buNone/>
            </a:pPr>
            <a:r>
              <a:rPr lang="en" dirty="0"/>
              <a:t>=&gt; </a:t>
            </a:r>
            <a:r>
              <a:rPr lang="en" dirty="0" err="1"/>
              <a:t>mục</a:t>
            </a:r>
            <a:r>
              <a:rPr lang="en" dirty="0"/>
              <a:t> </a:t>
            </a:r>
            <a:r>
              <a:rPr lang="en" dirty="0" err="1"/>
              <a:t>đích</a:t>
            </a:r>
            <a:r>
              <a:rPr lang="en" dirty="0"/>
              <a:t> </a:t>
            </a:r>
            <a:r>
              <a:rPr lang="en" dirty="0" err="1"/>
              <a:t>loại</a:t>
            </a:r>
            <a:r>
              <a:rPr lang="en" dirty="0"/>
              <a:t> </a:t>
            </a:r>
            <a:r>
              <a:rPr lang="en" dirty="0" err="1"/>
              <a:t>bỏ</a:t>
            </a:r>
            <a:r>
              <a:rPr lang="en" dirty="0"/>
              <a:t> </a:t>
            </a:r>
            <a:r>
              <a:rPr lang="en" dirty="0" err="1"/>
              <a:t>những</a:t>
            </a:r>
            <a:r>
              <a:rPr lang="en" dirty="0"/>
              <a:t> </a:t>
            </a:r>
            <a:r>
              <a:rPr lang="en" dirty="0" err="1"/>
              <a:t>phần</a:t>
            </a:r>
            <a:r>
              <a:rPr lang="en" dirty="0"/>
              <a:t> </a:t>
            </a:r>
            <a:r>
              <a:rPr lang="en" dirty="0" err="1"/>
              <a:t>không</a:t>
            </a:r>
            <a:r>
              <a:rPr lang="en" dirty="0"/>
              <a:t> </a:t>
            </a:r>
            <a:r>
              <a:rPr lang="en" dirty="0" err="1"/>
              <a:t>khớp</a:t>
            </a:r>
            <a:r>
              <a:rPr lang="en" dirty="0"/>
              <a:t> </a:t>
            </a:r>
            <a:r>
              <a:rPr lang="en" dirty="0" err="1"/>
              <a:t>với</a:t>
            </a:r>
            <a:r>
              <a:rPr lang="en" dirty="0"/>
              <a:t> </a:t>
            </a:r>
            <a:r>
              <a:rPr lang="en" dirty="0" err="1"/>
              <a:t>đặc</a:t>
            </a:r>
            <a:r>
              <a:rPr lang="en" dirty="0"/>
              <a:t> </a:t>
            </a:r>
            <a:r>
              <a:rPr lang="en" dirty="0" err="1"/>
              <a:t>tính</a:t>
            </a:r>
            <a:r>
              <a:rPr lang="en" dirty="0"/>
              <a:t> </a:t>
            </a:r>
            <a:r>
              <a:rPr lang="en" dirty="0" err="1"/>
              <a:t>của</a:t>
            </a:r>
            <a:r>
              <a:rPr lang="en" dirty="0"/>
              <a:t> </a:t>
            </a:r>
            <a:r>
              <a:rPr lang="en" dirty="0" err="1"/>
              <a:t>đối</a:t>
            </a:r>
            <a:r>
              <a:rPr lang="en" dirty="0"/>
              <a:t> </a:t>
            </a:r>
            <a:r>
              <a:rPr lang="en" dirty="0" err="1"/>
              <a:t>tượng</a:t>
            </a:r>
            <a:r>
              <a:rPr lang="en" dirty="0"/>
              <a:t> </a:t>
            </a:r>
            <a:r>
              <a:rPr lang="en" dirty="0" err="1"/>
              <a:t>nhận</a:t>
            </a:r>
            <a:r>
              <a:rPr lang="en" dirty="0"/>
              <a:t> </a:t>
            </a:r>
            <a:r>
              <a:rPr lang="en" dirty="0" err="1"/>
              <a:t>diện</a:t>
            </a:r>
            <a:r>
              <a:rPr lang="en" dirty="0"/>
              <a:t> (</a:t>
            </a:r>
            <a:r>
              <a:rPr lang="en" dirty="0" err="1"/>
              <a:t>nói</a:t>
            </a:r>
            <a:r>
              <a:rPr lang="en" dirty="0"/>
              <a:t> </a:t>
            </a:r>
            <a:r>
              <a:rPr lang="en" dirty="0" err="1"/>
              <a:t>cách</a:t>
            </a:r>
            <a:r>
              <a:rPr lang="en" dirty="0"/>
              <a:t> </a:t>
            </a:r>
            <a:r>
              <a:rPr lang="en" dirty="0" err="1"/>
              <a:t>khác</a:t>
            </a:r>
            <a:r>
              <a:rPr lang="en" dirty="0"/>
              <a:t> </a:t>
            </a:r>
            <a:r>
              <a:rPr lang="en" dirty="0" err="1"/>
              <a:t>là</a:t>
            </a:r>
            <a:r>
              <a:rPr lang="en" dirty="0"/>
              <a:t> </a:t>
            </a:r>
            <a:r>
              <a:rPr lang="en" dirty="0" err="1"/>
              <a:t>loại</a:t>
            </a:r>
            <a:r>
              <a:rPr lang="en" dirty="0"/>
              <a:t> </a:t>
            </a:r>
            <a:r>
              <a:rPr lang="en" dirty="0" err="1"/>
              <a:t>bỏ</a:t>
            </a:r>
            <a:r>
              <a:rPr lang="en" dirty="0"/>
              <a:t> </a:t>
            </a:r>
            <a:r>
              <a:rPr lang="en" dirty="0" err="1"/>
              <a:t>những</a:t>
            </a:r>
            <a:r>
              <a:rPr lang="en" dirty="0"/>
              <a:t> </a:t>
            </a:r>
            <a:r>
              <a:rPr lang="en" dirty="0" err="1"/>
              <a:t>nơ</a:t>
            </a:r>
            <a:r>
              <a:rPr lang="en" dirty="0"/>
              <a:t> </a:t>
            </a:r>
            <a:r>
              <a:rPr lang="en" dirty="0" err="1"/>
              <a:t>ron</a:t>
            </a:r>
            <a:r>
              <a:rPr lang="en" dirty="0"/>
              <a:t> </a:t>
            </a:r>
            <a:r>
              <a:rPr lang="en" dirty="0" err="1"/>
              <a:t>không</a:t>
            </a:r>
            <a:r>
              <a:rPr lang="en" dirty="0"/>
              <a:t> </a:t>
            </a:r>
            <a:r>
              <a:rPr lang="en" dirty="0" err="1"/>
              <a:t>còn</a:t>
            </a:r>
            <a:r>
              <a:rPr lang="en" dirty="0"/>
              <a:t> </a:t>
            </a:r>
            <a:r>
              <a:rPr lang="en" dirty="0" err="1"/>
              <a:t>hoạt</a:t>
            </a:r>
            <a:r>
              <a:rPr lang="en" dirty="0"/>
              <a:t> </a:t>
            </a:r>
            <a:r>
              <a:rPr lang="en" dirty="0" err="1"/>
              <a:t>động</a:t>
            </a:r>
            <a:r>
              <a:rPr lang="en" dirty="0"/>
              <a:t>), </a:t>
            </a:r>
            <a:r>
              <a:rPr lang="en" dirty="0" err="1"/>
              <a:t>giảm</a:t>
            </a:r>
            <a:r>
              <a:rPr lang="en" dirty="0"/>
              <a:t> </a:t>
            </a:r>
            <a:r>
              <a:rPr lang="en" dirty="0" err="1"/>
              <a:t>tính</a:t>
            </a:r>
            <a:r>
              <a:rPr lang="en" dirty="0"/>
              <a:t> </a:t>
            </a:r>
            <a:r>
              <a:rPr lang="en" dirty="0" err="1"/>
              <a:t>toán</a:t>
            </a:r>
            <a:r>
              <a:rPr lang="en" dirty="0"/>
              <a:t>.</a:t>
            </a:r>
            <a:endParaRPr dirty="0"/>
          </a:p>
        </p:txBody>
      </p:sp>
    </p:spTree>
    <p:extLst>
      <p:ext uri="{BB962C8B-B14F-4D97-AF65-F5344CB8AC3E}">
        <p14:creationId xmlns:p14="http://schemas.microsoft.com/office/powerpoint/2010/main" val="106742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d2de466334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d2de466334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Sau </a:t>
            </a:r>
            <a:r>
              <a:rPr lang="en" dirty="0" err="1"/>
              <a:t>khi</a:t>
            </a:r>
            <a:r>
              <a:rPr lang="en" dirty="0"/>
              <a:t> qua </a:t>
            </a:r>
            <a:r>
              <a:rPr lang="en" dirty="0" err="1"/>
              <a:t>lớp</a:t>
            </a:r>
            <a:r>
              <a:rPr lang="en" dirty="0"/>
              <a:t> </a:t>
            </a:r>
            <a:r>
              <a:rPr lang="en" dirty="0" err="1"/>
              <a:t>đầu</a:t>
            </a:r>
            <a:r>
              <a:rPr lang="en" dirty="0"/>
              <a:t> </a:t>
            </a:r>
            <a:r>
              <a:rPr lang="en" dirty="0" err="1"/>
              <a:t>tiên</a:t>
            </a:r>
            <a:r>
              <a:rPr lang="en" dirty="0"/>
              <a:t> </a:t>
            </a:r>
            <a:r>
              <a:rPr lang="en" dirty="0" err="1"/>
              <a:t>là</a:t>
            </a:r>
            <a:r>
              <a:rPr lang="en" dirty="0"/>
              <a:t> convolution layer, ta </a:t>
            </a:r>
            <a:r>
              <a:rPr lang="en" dirty="0" err="1"/>
              <a:t>sẽ</a:t>
            </a:r>
            <a:r>
              <a:rPr lang="en" dirty="0"/>
              <a:t> </a:t>
            </a:r>
            <a:r>
              <a:rPr lang="en" dirty="0" err="1"/>
              <a:t>áp</a:t>
            </a:r>
            <a:r>
              <a:rPr lang="en" dirty="0"/>
              <a:t> </a:t>
            </a:r>
            <a:r>
              <a:rPr lang="en" dirty="0" err="1"/>
              <a:t>dụng</a:t>
            </a:r>
            <a:r>
              <a:rPr lang="en" dirty="0"/>
              <a:t> </a:t>
            </a:r>
            <a:r>
              <a:rPr lang="en" dirty="0" err="1"/>
              <a:t>một</a:t>
            </a:r>
            <a:r>
              <a:rPr lang="en" dirty="0"/>
              <a:t> activation function </a:t>
            </a:r>
            <a:r>
              <a:rPr lang="en" dirty="0" err="1"/>
              <a:t>là</a:t>
            </a:r>
            <a:r>
              <a:rPr lang="en" dirty="0"/>
              <a:t> </a:t>
            </a:r>
            <a:r>
              <a:rPr lang="en" dirty="0" err="1"/>
              <a:t>ReLU</a:t>
            </a:r>
            <a:r>
              <a:rPr lang="en" dirty="0"/>
              <a:t>:</a:t>
            </a:r>
            <a:endParaRPr dirty="0"/>
          </a:p>
          <a:p>
            <a:pPr marL="457200" lvl="0" indent="-298450" algn="l" rtl="0">
              <a:spcBef>
                <a:spcPts val="0"/>
              </a:spcBef>
              <a:spcAft>
                <a:spcPts val="0"/>
              </a:spcAft>
              <a:buSzPts val="1100"/>
              <a:buChar char="-"/>
            </a:pPr>
            <a:r>
              <a:rPr lang="en" dirty="0" err="1"/>
              <a:t>Loại</a:t>
            </a:r>
            <a:r>
              <a:rPr lang="en" dirty="0"/>
              <a:t> </a:t>
            </a:r>
            <a:r>
              <a:rPr lang="en" dirty="0" err="1"/>
              <a:t>bỏ</a:t>
            </a:r>
            <a:r>
              <a:rPr lang="en" dirty="0"/>
              <a:t> </a:t>
            </a:r>
            <a:r>
              <a:rPr lang="en" dirty="0" err="1"/>
              <a:t>các</a:t>
            </a:r>
            <a:r>
              <a:rPr lang="en" dirty="0"/>
              <a:t> </a:t>
            </a:r>
            <a:r>
              <a:rPr lang="en" dirty="0" err="1"/>
              <a:t>giá</a:t>
            </a:r>
            <a:r>
              <a:rPr lang="en" dirty="0"/>
              <a:t> </a:t>
            </a:r>
            <a:r>
              <a:rPr lang="en" dirty="0" err="1"/>
              <a:t>trị</a:t>
            </a:r>
            <a:r>
              <a:rPr lang="en" dirty="0"/>
              <a:t> </a:t>
            </a:r>
            <a:r>
              <a:rPr lang="en" dirty="0" err="1"/>
              <a:t>âm</a:t>
            </a:r>
            <a:r>
              <a:rPr lang="en" dirty="0"/>
              <a:t> </a:t>
            </a:r>
            <a:r>
              <a:rPr lang="en" dirty="0" err="1"/>
              <a:t>trên</a:t>
            </a:r>
            <a:r>
              <a:rPr lang="en" dirty="0"/>
              <a:t> feature map </a:t>
            </a:r>
            <a:r>
              <a:rPr lang="en" dirty="0" err="1"/>
              <a:t>và</a:t>
            </a:r>
            <a:r>
              <a:rPr lang="en" dirty="0"/>
              <a:t> </a:t>
            </a:r>
            <a:r>
              <a:rPr lang="en" dirty="0" err="1"/>
              <a:t>đưa</a:t>
            </a:r>
            <a:r>
              <a:rPr lang="en" dirty="0"/>
              <a:t> </a:t>
            </a:r>
            <a:r>
              <a:rPr lang="en" dirty="0" err="1"/>
              <a:t>giá</a:t>
            </a:r>
            <a:r>
              <a:rPr lang="en" dirty="0"/>
              <a:t> </a:t>
            </a:r>
            <a:r>
              <a:rPr lang="en" dirty="0" err="1"/>
              <a:t>trị</a:t>
            </a:r>
            <a:r>
              <a:rPr lang="en" dirty="0"/>
              <a:t> </a:t>
            </a:r>
            <a:r>
              <a:rPr lang="en" dirty="0" err="1"/>
              <a:t>về</a:t>
            </a:r>
            <a:r>
              <a:rPr lang="en" dirty="0"/>
              <a:t> 0.</a:t>
            </a:r>
            <a:endParaRPr dirty="0"/>
          </a:p>
          <a:p>
            <a:pPr marL="457200" lvl="0" indent="0" algn="l" rtl="0">
              <a:spcBef>
                <a:spcPts val="0"/>
              </a:spcBef>
              <a:spcAft>
                <a:spcPts val="0"/>
              </a:spcAft>
              <a:buNone/>
            </a:pPr>
            <a:r>
              <a:rPr lang="en" dirty="0"/>
              <a:t>=&gt; </a:t>
            </a:r>
            <a:r>
              <a:rPr lang="en" dirty="0" err="1"/>
              <a:t>mục</a:t>
            </a:r>
            <a:r>
              <a:rPr lang="en" dirty="0"/>
              <a:t> </a:t>
            </a:r>
            <a:r>
              <a:rPr lang="en" dirty="0" err="1"/>
              <a:t>đích</a:t>
            </a:r>
            <a:r>
              <a:rPr lang="en" dirty="0"/>
              <a:t> </a:t>
            </a:r>
            <a:r>
              <a:rPr lang="en" dirty="0" err="1"/>
              <a:t>loại</a:t>
            </a:r>
            <a:r>
              <a:rPr lang="en" dirty="0"/>
              <a:t> </a:t>
            </a:r>
            <a:r>
              <a:rPr lang="en" dirty="0" err="1"/>
              <a:t>bỏ</a:t>
            </a:r>
            <a:r>
              <a:rPr lang="en" dirty="0"/>
              <a:t> </a:t>
            </a:r>
            <a:r>
              <a:rPr lang="en" dirty="0" err="1"/>
              <a:t>những</a:t>
            </a:r>
            <a:r>
              <a:rPr lang="en" dirty="0"/>
              <a:t> </a:t>
            </a:r>
            <a:r>
              <a:rPr lang="en" dirty="0" err="1"/>
              <a:t>phần</a:t>
            </a:r>
            <a:r>
              <a:rPr lang="en" dirty="0"/>
              <a:t> </a:t>
            </a:r>
            <a:r>
              <a:rPr lang="en" dirty="0" err="1"/>
              <a:t>không</a:t>
            </a:r>
            <a:r>
              <a:rPr lang="en" dirty="0"/>
              <a:t> </a:t>
            </a:r>
            <a:r>
              <a:rPr lang="en" dirty="0" err="1"/>
              <a:t>khớp</a:t>
            </a:r>
            <a:r>
              <a:rPr lang="en" dirty="0"/>
              <a:t> </a:t>
            </a:r>
            <a:r>
              <a:rPr lang="en" dirty="0" err="1"/>
              <a:t>với</a:t>
            </a:r>
            <a:r>
              <a:rPr lang="en" dirty="0"/>
              <a:t> </a:t>
            </a:r>
            <a:r>
              <a:rPr lang="en" dirty="0" err="1"/>
              <a:t>đặc</a:t>
            </a:r>
            <a:r>
              <a:rPr lang="en" dirty="0"/>
              <a:t> </a:t>
            </a:r>
            <a:r>
              <a:rPr lang="en" dirty="0" err="1"/>
              <a:t>tính</a:t>
            </a:r>
            <a:r>
              <a:rPr lang="en" dirty="0"/>
              <a:t> </a:t>
            </a:r>
            <a:r>
              <a:rPr lang="en" dirty="0" err="1"/>
              <a:t>của</a:t>
            </a:r>
            <a:r>
              <a:rPr lang="en" dirty="0"/>
              <a:t> </a:t>
            </a:r>
            <a:r>
              <a:rPr lang="en" dirty="0" err="1"/>
              <a:t>đối</a:t>
            </a:r>
            <a:r>
              <a:rPr lang="en" dirty="0"/>
              <a:t> </a:t>
            </a:r>
            <a:r>
              <a:rPr lang="en" dirty="0" err="1"/>
              <a:t>tượng</a:t>
            </a:r>
            <a:r>
              <a:rPr lang="en" dirty="0"/>
              <a:t> </a:t>
            </a:r>
            <a:r>
              <a:rPr lang="en" dirty="0" err="1"/>
              <a:t>nhận</a:t>
            </a:r>
            <a:r>
              <a:rPr lang="en" dirty="0"/>
              <a:t> </a:t>
            </a:r>
            <a:r>
              <a:rPr lang="en" dirty="0" err="1"/>
              <a:t>diện</a:t>
            </a:r>
            <a:r>
              <a:rPr lang="en" dirty="0"/>
              <a:t> (</a:t>
            </a:r>
            <a:r>
              <a:rPr lang="en" dirty="0" err="1"/>
              <a:t>nói</a:t>
            </a:r>
            <a:r>
              <a:rPr lang="en" dirty="0"/>
              <a:t> </a:t>
            </a:r>
            <a:r>
              <a:rPr lang="en" dirty="0" err="1"/>
              <a:t>cách</a:t>
            </a:r>
            <a:r>
              <a:rPr lang="en" dirty="0"/>
              <a:t> </a:t>
            </a:r>
            <a:r>
              <a:rPr lang="en" dirty="0" err="1"/>
              <a:t>khác</a:t>
            </a:r>
            <a:r>
              <a:rPr lang="en" dirty="0"/>
              <a:t> </a:t>
            </a:r>
            <a:r>
              <a:rPr lang="en" dirty="0" err="1"/>
              <a:t>là</a:t>
            </a:r>
            <a:r>
              <a:rPr lang="en" dirty="0"/>
              <a:t> </a:t>
            </a:r>
            <a:r>
              <a:rPr lang="en" dirty="0" err="1"/>
              <a:t>loại</a:t>
            </a:r>
            <a:r>
              <a:rPr lang="en" dirty="0"/>
              <a:t> </a:t>
            </a:r>
            <a:r>
              <a:rPr lang="en" dirty="0" err="1"/>
              <a:t>bỏ</a:t>
            </a:r>
            <a:r>
              <a:rPr lang="en" dirty="0"/>
              <a:t> </a:t>
            </a:r>
            <a:r>
              <a:rPr lang="en" dirty="0" err="1"/>
              <a:t>những</a:t>
            </a:r>
            <a:r>
              <a:rPr lang="en" dirty="0"/>
              <a:t> </a:t>
            </a:r>
            <a:r>
              <a:rPr lang="en" dirty="0" err="1"/>
              <a:t>nơ</a:t>
            </a:r>
            <a:r>
              <a:rPr lang="en" dirty="0"/>
              <a:t> </a:t>
            </a:r>
            <a:r>
              <a:rPr lang="en" dirty="0" err="1"/>
              <a:t>ron</a:t>
            </a:r>
            <a:r>
              <a:rPr lang="en" dirty="0"/>
              <a:t> </a:t>
            </a:r>
            <a:r>
              <a:rPr lang="en" dirty="0" err="1"/>
              <a:t>không</a:t>
            </a:r>
            <a:r>
              <a:rPr lang="en" dirty="0"/>
              <a:t> </a:t>
            </a:r>
            <a:r>
              <a:rPr lang="en" dirty="0" err="1"/>
              <a:t>còn</a:t>
            </a:r>
            <a:r>
              <a:rPr lang="en" dirty="0"/>
              <a:t> </a:t>
            </a:r>
            <a:r>
              <a:rPr lang="en" dirty="0" err="1"/>
              <a:t>hoạt</a:t>
            </a:r>
            <a:r>
              <a:rPr lang="en" dirty="0"/>
              <a:t> </a:t>
            </a:r>
            <a:r>
              <a:rPr lang="en" dirty="0" err="1"/>
              <a:t>động</a:t>
            </a:r>
            <a:r>
              <a:rPr lang="en" dirty="0"/>
              <a:t>), </a:t>
            </a:r>
            <a:r>
              <a:rPr lang="en" dirty="0" err="1"/>
              <a:t>giảm</a:t>
            </a:r>
            <a:r>
              <a:rPr lang="en" dirty="0"/>
              <a:t> </a:t>
            </a:r>
            <a:r>
              <a:rPr lang="en" dirty="0" err="1"/>
              <a:t>tính</a:t>
            </a:r>
            <a:r>
              <a:rPr lang="en" dirty="0"/>
              <a:t> </a:t>
            </a:r>
            <a:r>
              <a:rPr lang="en" dirty="0" err="1"/>
              <a:t>toán</a:t>
            </a:r>
            <a:r>
              <a:rPr lang="en" dirty="0"/>
              <a:t>.</a:t>
            </a:r>
            <a:endParaRPr dirty="0"/>
          </a:p>
        </p:txBody>
      </p:sp>
    </p:spTree>
    <p:extLst>
      <p:ext uri="{BB962C8B-B14F-4D97-AF65-F5344CB8AC3E}">
        <p14:creationId xmlns:p14="http://schemas.microsoft.com/office/powerpoint/2010/main" val="30846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d2de466334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d2de466334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dirty="0">
                <a:solidFill>
                  <a:srgbClr val="1B1B1B"/>
                </a:solidFill>
                <a:highlight>
                  <a:srgbClr val="FFFFFF"/>
                </a:highlight>
                <a:latin typeface="Open Sans"/>
                <a:ea typeface="Open Sans"/>
                <a:cs typeface="Open Sans"/>
                <a:sym typeface="Open Sans"/>
              </a:rPr>
              <a:t>Yolo </a:t>
            </a:r>
            <a:r>
              <a:rPr lang="en" sz="1350" dirty="0" err="1">
                <a:solidFill>
                  <a:srgbClr val="1B1B1B"/>
                </a:solidFill>
                <a:highlight>
                  <a:srgbClr val="FFFFFF"/>
                </a:highlight>
                <a:latin typeface="Open Sans"/>
                <a:ea typeface="Open Sans"/>
                <a:cs typeface="Open Sans"/>
                <a:sym typeface="Open Sans"/>
              </a:rPr>
              <a:t>là</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một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mô</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hình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mạng</a:t>
            </a:r>
            <a:r>
              <a:rPr lang="en" sz="1350" dirty="0">
                <a:solidFill>
                  <a:srgbClr val="1B1B1B"/>
                </a:solidFill>
                <a:highlight>
                  <a:srgbClr val="FFFFFF"/>
                </a:highlight>
                <a:latin typeface="Open Sans"/>
                <a:ea typeface="Open Sans"/>
                <a:cs typeface="Open Sans"/>
                <a:sym typeface="Open Sans"/>
              </a:rPr>
              <a:t> CNN </a:t>
            </a:r>
            <a:r>
              <a:rPr lang="en" sz="1350" dirty="0" err="1">
                <a:solidFill>
                  <a:srgbClr val="1B1B1B"/>
                </a:solidFill>
                <a:highlight>
                  <a:srgbClr val="FFFFFF"/>
                </a:highlight>
                <a:latin typeface="Open Sans"/>
                <a:ea typeface="Open Sans"/>
                <a:cs typeface="Open Sans"/>
                <a:sym typeface="Open Sans"/>
              </a:rPr>
              <a:t>cho</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việc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phát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hiện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nhận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dạng</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phân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loại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đối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tượng</a:t>
            </a:r>
            <a:r>
              <a:rPr lang="en" sz="1350" dirty="0">
                <a:solidFill>
                  <a:srgbClr val="1B1B1B"/>
                </a:solidFill>
                <a:highlight>
                  <a:srgbClr val="FFFFFF"/>
                </a:highlight>
                <a:latin typeface="Open Sans"/>
                <a:ea typeface="Open Sans"/>
                <a:cs typeface="Open Sans"/>
                <a:sym typeface="Open Sans"/>
              </a:rPr>
              <a:t>. Yolo </a:t>
            </a:r>
            <a:r>
              <a:rPr lang="en" sz="1350" dirty="0" err="1">
                <a:solidFill>
                  <a:srgbClr val="1B1B1B"/>
                </a:solidFill>
                <a:highlight>
                  <a:srgbClr val="FFFFFF"/>
                </a:highlight>
                <a:latin typeface="Open Sans"/>
                <a:ea typeface="Open Sans"/>
                <a:cs typeface="Open Sans"/>
                <a:sym typeface="Open Sans"/>
              </a:rPr>
              <a:t>được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tạo</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từ</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việc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kết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hợp</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giữa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convolutional layers </a:t>
            </a:r>
            <a:r>
              <a:rPr lang="en" sz="1350" dirty="0" err="1">
                <a:solidFill>
                  <a:srgbClr val="1B1B1B"/>
                </a:solidFill>
                <a:highlight>
                  <a:srgbClr val="FFFFFF"/>
                </a:highlight>
                <a:latin typeface="Open Sans"/>
                <a:ea typeface="Open Sans"/>
                <a:cs typeface="Open Sans"/>
                <a:sym typeface="Open Sans"/>
              </a:rPr>
              <a:t>và</a:t>
            </a:r>
            <a:r>
              <a:rPr lang="en" sz="1350" dirty="0">
                <a:solidFill>
                  <a:srgbClr val="1B1B1B"/>
                </a:solidFill>
                <a:highlight>
                  <a:srgbClr val="FFFFFF"/>
                </a:highlight>
                <a:latin typeface="Open Sans"/>
                <a:ea typeface="Open Sans"/>
                <a:cs typeface="Open Sans"/>
                <a:sym typeface="Open Sans"/>
              </a:rPr>
              <a:t> connected </a:t>
            </a:r>
            <a:r>
              <a:rPr lang="en" sz="1350" dirty="0" err="1">
                <a:solidFill>
                  <a:srgbClr val="1B1B1B"/>
                </a:solidFill>
                <a:highlight>
                  <a:srgbClr val="FFFFFF"/>
                </a:highlight>
                <a:latin typeface="Open Sans"/>
                <a:ea typeface="Open Sans"/>
                <a:cs typeface="Open Sans"/>
                <a:sym typeface="Open Sans"/>
              </a:rPr>
              <a:t>layers.Trong</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đó</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convolutional layers </a:t>
            </a:r>
            <a:r>
              <a:rPr lang="en" sz="1350" dirty="0" err="1">
                <a:solidFill>
                  <a:srgbClr val="1B1B1B"/>
                </a:solidFill>
                <a:highlight>
                  <a:srgbClr val="FFFFFF"/>
                </a:highlight>
                <a:latin typeface="Open Sans"/>
                <a:ea typeface="Open Sans"/>
                <a:cs typeface="Open Sans"/>
                <a:sym typeface="Open Sans"/>
              </a:rPr>
              <a:t>sẽ</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trích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xuất</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feature </a:t>
            </a:r>
            <a:r>
              <a:rPr lang="en" sz="1350" dirty="0" err="1">
                <a:solidFill>
                  <a:srgbClr val="1B1B1B"/>
                </a:solidFill>
                <a:highlight>
                  <a:srgbClr val="FFFFFF"/>
                </a:highlight>
                <a:latin typeface="Open Sans"/>
                <a:ea typeface="Open Sans"/>
                <a:cs typeface="Open Sans"/>
                <a:sym typeface="Open Sans"/>
              </a:rPr>
              <a:t>của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ảnh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còn</a:t>
            </a:r>
            <a:r>
              <a:rPr lang="en" sz="1350" dirty="0">
                <a:solidFill>
                  <a:srgbClr val="1B1B1B"/>
                </a:solidFill>
                <a:highlight>
                  <a:srgbClr val="FFFFFF"/>
                </a:highlight>
                <a:latin typeface="Open Sans"/>
                <a:ea typeface="Open Sans"/>
                <a:cs typeface="Open Sans"/>
                <a:sym typeface="Open Sans"/>
              </a:rPr>
              <a:t> full-connected layers </a:t>
            </a:r>
            <a:r>
              <a:rPr lang="en" sz="1350" dirty="0" err="1">
                <a:solidFill>
                  <a:srgbClr val="1B1B1B"/>
                </a:solidFill>
                <a:highlight>
                  <a:srgbClr val="FFFFFF"/>
                </a:highlight>
                <a:latin typeface="Open Sans"/>
                <a:ea typeface="Open Sans"/>
                <a:cs typeface="Open Sans"/>
                <a:sym typeface="Open Sans"/>
              </a:rPr>
              <a:t>sẽ</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dự</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đoán</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xác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suất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đó</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và</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tọa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độ</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của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đối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tượng</a:t>
            </a:r>
            <a:r>
              <a:rPr lang="en" sz="1350" dirty="0">
                <a:solidFill>
                  <a:srgbClr val="1B1B1B"/>
                </a:solidFill>
                <a:highlight>
                  <a:srgbClr val="FFFFFF"/>
                </a:highlight>
                <a:latin typeface="Open Sans"/>
                <a:ea typeface="Open Sans"/>
                <a:cs typeface="Open Sans"/>
                <a:sym typeface="Open Sans"/>
              </a:rPr>
              <a:t>.</a:t>
            </a:r>
            <a:endParaRPr dirty="0"/>
          </a:p>
        </p:txBody>
      </p:sp>
    </p:spTree>
    <p:extLst>
      <p:ext uri="{BB962C8B-B14F-4D97-AF65-F5344CB8AC3E}">
        <p14:creationId xmlns:p14="http://schemas.microsoft.com/office/powerpoint/2010/main" val="399458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d2de466334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d2de466334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Yolo là một mô hình mạng CNN cho việc phát hiện, nhận dạng, phân loại đối tượng. Yolo được tạo ra từ việc kết hợp giữa các convolutional layers và connected layers.Trong đó các convolutional layers sẽ trích xuất ra các feature của ảnh, còn full-connected layers sẽ dự đoán ra xác suất đó và tọa độ của đối tượng.</a:t>
            </a:r>
            <a:endParaRPr/>
          </a:p>
        </p:txBody>
      </p:sp>
    </p:spTree>
    <p:extLst>
      <p:ext uri="{BB962C8B-B14F-4D97-AF65-F5344CB8AC3E}">
        <p14:creationId xmlns:p14="http://schemas.microsoft.com/office/powerpoint/2010/main" val="407649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ceb3c9d7ed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ceb3c9d7ed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7233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d2de466334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d2de466334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dirty="0">
                <a:solidFill>
                  <a:srgbClr val="1B1B1B"/>
                </a:solidFill>
                <a:highlight>
                  <a:srgbClr val="FFFFFF"/>
                </a:highlight>
                <a:latin typeface="Open Sans"/>
                <a:ea typeface="Open Sans"/>
                <a:cs typeface="Open Sans"/>
                <a:sym typeface="Open Sans"/>
              </a:rPr>
              <a:t>Yolo </a:t>
            </a:r>
            <a:r>
              <a:rPr lang="en" sz="1350" dirty="0" err="1">
                <a:solidFill>
                  <a:srgbClr val="1B1B1B"/>
                </a:solidFill>
                <a:highlight>
                  <a:srgbClr val="FFFFFF"/>
                </a:highlight>
                <a:latin typeface="Open Sans"/>
                <a:ea typeface="Open Sans"/>
                <a:cs typeface="Open Sans"/>
                <a:sym typeface="Open Sans"/>
              </a:rPr>
              <a:t>là</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một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mô</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hình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mạng</a:t>
            </a:r>
            <a:r>
              <a:rPr lang="en" sz="1350" dirty="0">
                <a:solidFill>
                  <a:srgbClr val="1B1B1B"/>
                </a:solidFill>
                <a:highlight>
                  <a:srgbClr val="FFFFFF"/>
                </a:highlight>
                <a:latin typeface="Open Sans"/>
                <a:ea typeface="Open Sans"/>
                <a:cs typeface="Open Sans"/>
                <a:sym typeface="Open Sans"/>
              </a:rPr>
              <a:t> CNN </a:t>
            </a:r>
            <a:r>
              <a:rPr lang="en" sz="1350" dirty="0" err="1">
                <a:solidFill>
                  <a:srgbClr val="1B1B1B"/>
                </a:solidFill>
                <a:highlight>
                  <a:srgbClr val="FFFFFF"/>
                </a:highlight>
                <a:latin typeface="Open Sans"/>
                <a:ea typeface="Open Sans"/>
                <a:cs typeface="Open Sans"/>
                <a:sym typeface="Open Sans"/>
              </a:rPr>
              <a:t>cho</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việc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phát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hiện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nhận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dạng</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phân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loại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đối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tượng</a:t>
            </a:r>
            <a:r>
              <a:rPr lang="en" sz="1350" dirty="0">
                <a:solidFill>
                  <a:srgbClr val="1B1B1B"/>
                </a:solidFill>
                <a:highlight>
                  <a:srgbClr val="FFFFFF"/>
                </a:highlight>
                <a:latin typeface="Open Sans"/>
                <a:ea typeface="Open Sans"/>
                <a:cs typeface="Open Sans"/>
                <a:sym typeface="Open Sans"/>
              </a:rPr>
              <a:t>. Yolo </a:t>
            </a:r>
            <a:r>
              <a:rPr lang="en" sz="1350" dirty="0" err="1">
                <a:solidFill>
                  <a:srgbClr val="1B1B1B"/>
                </a:solidFill>
                <a:highlight>
                  <a:srgbClr val="FFFFFF"/>
                </a:highlight>
                <a:latin typeface="Open Sans"/>
                <a:ea typeface="Open Sans"/>
                <a:cs typeface="Open Sans"/>
                <a:sym typeface="Open Sans"/>
              </a:rPr>
              <a:t>được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tạo</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từ</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việc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kết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hợp</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giữa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convolutional layers </a:t>
            </a:r>
            <a:r>
              <a:rPr lang="en" sz="1350" dirty="0" err="1">
                <a:solidFill>
                  <a:srgbClr val="1B1B1B"/>
                </a:solidFill>
                <a:highlight>
                  <a:srgbClr val="FFFFFF"/>
                </a:highlight>
                <a:latin typeface="Open Sans"/>
                <a:ea typeface="Open Sans"/>
                <a:cs typeface="Open Sans"/>
                <a:sym typeface="Open Sans"/>
              </a:rPr>
              <a:t>và</a:t>
            </a:r>
            <a:r>
              <a:rPr lang="en" sz="1350" dirty="0">
                <a:solidFill>
                  <a:srgbClr val="1B1B1B"/>
                </a:solidFill>
                <a:highlight>
                  <a:srgbClr val="FFFFFF"/>
                </a:highlight>
                <a:latin typeface="Open Sans"/>
                <a:ea typeface="Open Sans"/>
                <a:cs typeface="Open Sans"/>
                <a:sym typeface="Open Sans"/>
              </a:rPr>
              <a:t> connected </a:t>
            </a:r>
            <a:r>
              <a:rPr lang="en" sz="1350" dirty="0" err="1">
                <a:solidFill>
                  <a:srgbClr val="1B1B1B"/>
                </a:solidFill>
                <a:highlight>
                  <a:srgbClr val="FFFFFF"/>
                </a:highlight>
                <a:latin typeface="Open Sans"/>
                <a:ea typeface="Open Sans"/>
                <a:cs typeface="Open Sans"/>
                <a:sym typeface="Open Sans"/>
              </a:rPr>
              <a:t>layers.Trong</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đó</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convolutional layers </a:t>
            </a:r>
            <a:r>
              <a:rPr lang="en" sz="1350" dirty="0" err="1">
                <a:solidFill>
                  <a:srgbClr val="1B1B1B"/>
                </a:solidFill>
                <a:highlight>
                  <a:srgbClr val="FFFFFF"/>
                </a:highlight>
                <a:latin typeface="Open Sans"/>
                <a:ea typeface="Open Sans"/>
                <a:cs typeface="Open Sans"/>
                <a:sym typeface="Open Sans"/>
              </a:rPr>
              <a:t>sẽ</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trích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xuất</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feature </a:t>
            </a:r>
            <a:r>
              <a:rPr lang="en" sz="1350" dirty="0" err="1">
                <a:solidFill>
                  <a:srgbClr val="1B1B1B"/>
                </a:solidFill>
                <a:highlight>
                  <a:srgbClr val="FFFFFF"/>
                </a:highlight>
                <a:latin typeface="Open Sans"/>
                <a:ea typeface="Open Sans"/>
                <a:cs typeface="Open Sans"/>
                <a:sym typeface="Open Sans"/>
              </a:rPr>
              <a:t>của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ảnh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còn</a:t>
            </a:r>
            <a:r>
              <a:rPr lang="en" sz="1350" dirty="0">
                <a:solidFill>
                  <a:srgbClr val="1B1B1B"/>
                </a:solidFill>
                <a:highlight>
                  <a:srgbClr val="FFFFFF"/>
                </a:highlight>
                <a:latin typeface="Open Sans"/>
                <a:ea typeface="Open Sans"/>
                <a:cs typeface="Open Sans"/>
                <a:sym typeface="Open Sans"/>
              </a:rPr>
              <a:t> full-connected layers </a:t>
            </a:r>
            <a:r>
              <a:rPr lang="en" sz="1350" dirty="0" err="1">
                <a:solidFill>
                  <a:srgbClr val="1B1B1B"/>
                </a:solidFill>
                <a:highlight>
                  <a:srgbClr val="FFFFFF"/>
                </a:highlight>
                <a:latin typeface="Open Sans"/>
                <a:ea typeface="Open Sans"/>
                <a:cs typeface="Open Sans"/>
                <a:sym typeface="Open Sans"/>
              </a:rPr>
              <a:t>sẽ</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dự</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đoán</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xác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suất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đó</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và</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tọa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độ</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của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đối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tượng</a:t>
            </a:r>
            <a:r>
              <a:rPr lang="en" sz="1350" dirty="0">
                <a:solidFill>
                  <a:srgbClr val="1B1B1B"/>
                </a:solidFill>
                <a:highlight>
                  <a:srgbClr val="FFFFFF"/>
                </a:highlight>
                <a:latin typeface="Open Sans"/>
                <a:ea typeface="Open Sans"/>
                <a:cs typeface="Open Sans"/>
                <a:sym typeface="Open Sans"/>
              </a:rPr>
              <a:t>.</a:t>
            </a:r>
            <a:endParaRPr dirty="0"/>
          </a:p>
        </p:txBody>
      </p:sp>
    </p:spTree>
    <p:extLst>
      <p:ext uri="{BB962C8B-B14F-4D97-AF65-F5344CB8AC3E}">
        <p14:creationId xmlns:p14="http://schemas.microsoft.com/office/powerpoint/2010/main" val="4026723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ceb3c9d7ed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ceb3c9d7ed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090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d0826b76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d0826b76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794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d0826b76e2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d0826b76e2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Khi flycam bay từ trái qua phải, frame đầu tiên là frame 1, chúng ta sẽ thấy sự di chuyển vết nứt giữa 2 frame, trên </a:t>
            </a:r>
            <a:r>
              <a:rPr lang="en">
                <a:solidFill>
                  <a:schemeClr val="dk1"/>
                </a:solidFill>
              </a:rPr>
              <a:t>frame</a:t>
            </a:r>
            <a:r>
              <a:rPr lang="en"/>
              <a:t> 1 và </a:t>
            </a:r>
            <a:r>
              <a:rPr lang="en">
                <a:solidFill>
                  <a:schemeClr val="dk1"/>
                </a:solidFill>
              </a:rPr>
              <a:t>frame</a:t>
            </a:r>
            <a:r>
              <a:rPr lang="en"/>
              <a:t> 2 đều là 1 vết nứt nhưng do vị trí của flycam thay đổi nên trên 2 f hình là 2 vết nứt khác nhau, vậy thì làm sao để loại bỏ sự trùng lắp này?</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4377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3293433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d0826b76e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d0826b76e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926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d0826b76e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d0826b76e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129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2130188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Điểm nóng là gì? với ứng dụng của chúng tôi, điểm nóng là khoảng không gian trước kệ có nhiều qua lại. Đây là hình minh hoạ, vị trị được chúng tôi đánh dấu là khoảng không gian trước kệ.</a:t>
            </a:r>
          </a:p>
          <a:p>
            <a:pPr marL="146050" lvl="0" indent="0" algn="l" rtl="0">
              <a:spcBef>
                <a:spcPts val="0"/>
              </a:spcBef>
              <a:spcAft>
                <a:spcPts val="0"/>
              </a:spcAft>
              <a:buClr>
                <a:schemeClr val="dk1"/>
              </a:buClr>
              <a:buSzPts val="1300"/>
              <a:buNone/>
            </a:pPr>
            <a:r>
              <a:rPr lang="vi-VN" dirty="0"/>
              <a:t>- Về việc tìm kiếm giải pháp cho việc nhận diện điểm nóng, chúng tôi đặt ra 3 yếu tố để lựa chọn giải pháp. Đó là:</a:t>
            </a:r>
          </a:p>
          <a:p>
            <a:pPr marL="146050" lvl="0" indent="0" algn="l" rtl="0">
              <a:spcBef>
                <a:spcPts val="0"/>
              </a:spcBef>
              <a:spcAft>
                <a:spcPts val="0"/>
              </a:spcAft>
              <a:buClr>
                <a:schemeClr val="dk1"/>
              </a:buClr>
              <a:buSzPts val="1300"/>
              <a:buNone/>
            </a:pPr>
            <a:r>
              <a:rPr lang="vi-VN" dirty="0"/>
              <a:t>+ Độ ổn định</a:t>
            </a:r>
          </a:p>
          <a:p>
            <a:pPr marL="146050" lvl="0" indent="0" algn="l" rtl="0">
              <a:spcBef>
                <a:spcPts val="0"/>
              </a:spcBef>
              <a:spcAft>
                <a:spcPts val="0"/>
              </a:spcAft>
              <a:buClr>
                <a:schemeClr val="dk1"/>
              </a:buClr>
              <a:buSzPts val="1300"/>
              <a:buNone/>
            </a:pPr>
            <a:r>
              <a:rPr lang="vi-VN" dirty="0"/>
              <a:t>+ Độ chính xác</a:t>
            </a:r>
          </a:p>
          <a:p>
            <a:pPr marL="146050" lvl="0" indent="0" algn="l" rtl="0">
              <a:spcBef>
                <a:spcPts val="0"/>
              </a:spcBef>
              <a:spcAft>
                <a:spcPts val="0"/>
              </a:spcAft>
              <a:buClr>
                <a:schemeClr val="dk1"/>
              </a:buClr>
              <a:buSzPts val="1300"/>
              <a:buNone/>
            </a:pPr>
            <a:r>
              <a:rPr lang="vi-VN" dirty="0"/>
              <a:t>+ Dễ dàng trong việc triển khai</a:t>
            </a:r>
          </a:p>
          <a:p>
            <a:pPr marL="146050" lvl="0" indent="0" algn="l" rtl="0">
              <a:spcBef>
                <a:spcPts val="0"/>
              </a:spcBef>
              <a:spcAft>
                <a:spcPts val="0"/>
              </a:spcAft>
              <a:buClr>
                <a:schemeClr val="dk1"/>
              </a:buClr>
              <a:buSzPts val="1300"/>
              <a:buNone/>
            </a:pPr>
            <a:r>
              <a:rPr lang="vi-VN" dirty="0"/>
              <a:t>- Trong quá trình nghiện cứu giải pháp, chúng tôi nhận thấy có những giải pháp như sau:</a:t>
            </a:r>
          </a:p>
          <a:p>
            <a:pPr marL="146050" lvl="0" indent="0" algn="l" rtl="0">
              <a:spcBef>
                <a:spcPts val="0"/>
              </a:spcBef>
              <a:spcAft>
                <a:spcPts val="0"/>
              </a:spcAft>
              <a:buClr>
                <a:schemeClr val="dk1"/>
              </a:buClr>
              <a:buSzPts val="1300"/>
              <a:buNone/>
            </a:pPr>
            <a:r>
              <a:rPr lang="vi-VN" dirty="0"/>
              <a:t>+ Laser sensor</a:t>
            </a:r>
          </a:p>
          <a:p>
            <a:pPr marL="146050" lvl="0" indent="0" algn="l" rtl="0">
              <a:spcBef>
                <a:spcPts val="0"/>
              </a:spcBef>
              <a:spcAft>
                <a:spcPts val="0"/>
              </a:spcAft>
              <a:buClr>
                <a:schemeClr val="dk1"/>
              </a:buClr>
              <a:buSzPts val="1300"/>
              <a:buNone/>
            </a:pPr>
            <a:r>
              <a:rPr lang="vi-VN" dirty="0"/>
              <a:t>+ Temperature sensor and AI</a:t>
            </a:r>
          </a:p>
          <a:p>
            <a:pPr marL="146050" lvl="0" indent="0" algn="l" rtl="0">
              <a:spcBef>
                <a:spcPts val="0"/>
              </a:spcBef>
              <a:spcAft>
                <a:spcPts val="0"/>
              </a:spcAft>
              <a:buClr>
                <a:schemeClr val="dk1"/>
              </a:buClr>
              <a:buSzPts val="1300"/>
              <a:buNone/>
            </a:pPr>
            <a:r>
              <a:rPr lang="vi-VN" dirty="0"/>
              <a:t>+ Camera and AI</a:t>
            </a:r>
          </a:p>
        </p:txBody>
      </p:sp>
    </p:spTree>
    <p:extLst>
      <p:ext uri="{BB962C8B-B14F-4D97-AF65-F5344CB8AC3E}">
        <p14:creationId xmlns:p14="http://schemas.microsoft.com/office/powerpoint/2010/main" val="2740327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Điểm nóng là gì? với ứng dụng của chúng tôi, điểm nóng là khoảng không gian trước kệ có nhiều qua lại. Đây là hình minh hoạ, vị trị được chúng tôi đánh dấu là khoảng không gian trước kệ.</a:t>
            </a:r>
          </a:p>
          <a:p>
            <a:pPr marL="146050" lvl="0" indent="0" algn="l" rtl="0">
              <a:spcBef>
                <a:spcPts val="0"/>
              </a:spcBef>
              <a:spcAft>
                <a:spcPts val="0"/>
              </a:spcAft>
              <a:buClr>
                <a:schemeClr val="dk1"/>
              </a:buClr>
              <a:buSzPts val="1300"/>
              <a:buNone/>
            </a:pPr>
            <a:r>
              <a:rPr lang="vi-VN" dirty="0"/>
              <a:t>- Về việc tìm kiếm giải pháp cho việc nhận diện điểm nóng, chúng tôi đặt ra 3 yếu tố để lựa chọn giải pháp. Đó là:</a:t>
            </a:r>
          </a:p>
          <a:p>
            <a:pPr marL="146050" lvl="0" indent="0" algn="l" rtl="0">
              <a:spcBef>
                <a:spcPts val="0"/>
              </a:spcBef>
              <a:spcAft>
                <a:spcPts val="0"/>
              </a:spcAft>
              <a:buClr>
                <a:schemeClr val="dk1"/>
              </a:buClr>
              <a:buSzPts val="1300"/>
              <a:buNone/>
            </a:pPr>
            <a:r>
              <a:rPr lang="vi-VN" dirty="0"/>
              <a:t>+ Độ ổn định</a:t>
            </a:r>
          </a:p>
          <a:p>
            <a:pPr marL="146050" lvl="0" indent="0" algn="l" rtl="0">
              <a:spcBef>
                <a:spcPts val="0"/>
              </a:spcBef>
              <a:spcAft>
                <a:spcPts val="0"/>
              </a:spcAft>
              <a:buClr>
                <a:schemeClr val="dk1"/>
              </a:buClr>
              <a:buSzPts val="1300"/>
              <a:buNone/>
            </a:pPr>
            <a:r>
              <a:rPr lang="vi-VN" dirty="0"/>
              <a:t>+ Độ chính xác</a:t>
            </a:r>
          </a:p>
          <a:p>
            <a:pPr marL="146050" lvl="0" indent="0" algn="l" rtl="0">
              <a:spcBef>
                <a:spcPts val="0"/>
              </a:spcBef>
              <a:spcAft>
                <a:spcPts val="0"/>
              </a:spcAft>
              <a:buClr>
                <a:schemeClr val="dk1"/>
              </a:buClr>
              <a:buSzPts val="1300"/>
              <a:buNone/>
            </a:pPr>
            <a:r>
              <a:rPr lang="vi-VN" dirty="0"/>
              <a:t>+ Dễ dàng trong việc triển khai</a:t>
            </a:r>
          </a:p>
          <a:p>
            <a:pPr marL="146050" lvl="0" indent="0" algn="l" rtl="0">
              <a:spcBef>
                <a:spcPts val="0"/>
              </a:spcBef>
              <a:spcAft>
                <a:spcPts val="0"/>
              </a:spcAft>
              <a:buClr>
                <a:schemeClr val="dk1"/>
              </a:buClr>
              <a:buSzPts val="1300"/>
              <a:buNone/>
            </a:pPr>
            <a:r>
              <a:rPr lang="vi-VN" dirty="0"/>
              <a:t>- Trong quá trình nghiện cứu giải pháp, chúng tôi nhận thấy có những giải pháp như sau:</a:t>
            </a:r>
          </a:p>
          <a:p>
            <a:pPr marL="146050" lvl="0" indent="0" algn="l" rtl="0">
              <a:spcBef>
                <a:spcPts val="0"/>
              </a:spcBef>
              <a:spcAft>
                <a:spcPts val="0"/>
              </a:spcAft>
              <a:buClr>
                <a:schemeClr val="dk1"/>
              </a:buClr>
              <a:buSzPts val="1300"/>
              <a:buNone/>
            </a:pPr>
            <a:r>
              <a:rPr lang="vi-VN" dirty="0"/>
              <a:t>+ Laser sensor</a:t>
            </a:r>
          </a:p>
          <a:p>
            <a:pPr marL="146050" lvl="0" indent="0" algn="l" rtl="0">
              <a:spcBef>
                <a:spcPts val="0"/>
              </a:spcBef>
              <a:spcAft>
                <a:spcPts val="0"/>
              </a:spcAft>
              <a:buClr>
                <a:schemeClr val="dk1"/>
              </a:buClr>
              <a:buSzPts val="1300"/>
              <a:buNone/>
            </a:pPr>
            <a:r>
              <a:rPr lang="vi-VN" dirty="0"/>
              <a:t>+ Temperature sensor and AI</a:t>
            </a:r>
          </a:p>
          <a:p>
            <a:pPr marL="146050" lvl="0" indent="0" algn="l" rtl="0">
              <a:spcBef>
                <a:spcPts val="0"/>
              </a:spcBef>
              <a:spcAft>
                <a:spcPts val="0"/>
              </a:spcAft>
              <a:buClr>
                <a:schemeClr val="dk1"/>
              </a:buClr>
              <a:buSzPts val="1300"/>
              <a:buNone/>
            </a:pPr>
            <a:r>
              <a:rPr lang="vi-VN" dirty="0"/>
              <a:t>+ Camera and AI</a:t>
            </a:r>
          </a:p>
        </p:txBody>
      </p:sp>
    </p:spTree>
    <p:extLst>
      <p:ext uri="{BB962C8B-B14F-4D97-AF65-F5344CB8AC3E}">
        <p14:creationId xmlns:p14="http://schemas.microsoft.com/office/powerpoint/2010/main" val="77041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sz="1300" dirty="0">
                <a:solidFill>
                  <a:schemeClr val="dk1"/>
                </a:solidFill>
              </a:rPr>
              <a:t>- Chúng tôi bắt đầu tiến hành phân tích các giải pháp trên. Đầu tiên là giải pháp sử dụng laser sensor:</a:t>
            </a:r>
          </a:p>
          <a:p>
            <a:pPr marL="146050" lvl="0" indent="0" algn="l" rtl="0">
              <a:spcBef>
                <a:spcPts val="0"/>
              </a:spcBef>
              <a:spcAft>
                <a:spcPts val="0"/>
              </a:spcAft>
              <a:buClr>
                <a:schemeClr val="dk1"/>
              </a:buClr>
              <a:buSzPts val="1300"/>
              <a:buNone/>
            </a:pPr>
            <a:r>
              <a:rPr lang="vi-VN" sz="1300" dirty="0">
                <a:solidFill>
                  <a:schemeClr val="dk1"/>
                </a:solidFill>
              </a:rPr>
              <a:t>+ Điểm mạnh của giải pháp này là:</a:t>
            </a:r>
          </a:p>
          <a:p>
            <a:pPr marL="146050" lvl="0" indent="0" algn="l" rtl="0">
              <a:spcBef>
                <a:spcPts val="0"/>
              </a:spcBef>
              <a:spcAft>
                <a:spcPts val="0"/>
              </a:spcAft>
              <a:buClr>
                <a:schemeClr val="dk1"/>
              </a:buClr>
              <a:buSzPts val="1300"/>
              <a:buNone/>
            </a:pPr>
            <a:r>
              <a:rPr lang="vi-VN" sz="1300" dirty="0">
                <a:solidFill>
                  <a:schemeClr val="dk1"/>
                </a:solidFill>
              </a:rPr>
              <a:t>	~ Độ cảm biến của thiết bị này rất cao và tốt độ phản hồi nhanh chóng.</a:t>
            </a:r>
          </a:p>
          <a:p>
            <a:pPr marL="146050" lvl="0" indent="0" algn="l" rtl="0">
              <a:spcBef>
                <a:spcPts val="0"/>
              </a:spcBef>
              <a:spcAft>
                <a:spcPts val="0"/>
              </a:spcAft>
              <a:buClr>
                <a:schemeClr val="dk1"/>
              </a:buClr>
              <a:buSzPts val="1300"/>
              <a:buNone/>
            </a:pPr>
            <a:r>
              <a:rPr lang="vi-VN" sz="1300" dirty="0">
                <a:solidFill>
                  <a:schemeClr val="dk1"/>
                </a:solidFill>
              </a:rPr>
              <a:t>+ Nhưng đi kèm với đó thiết bị này cũng có những điểm yếu như là: </a:t>
            </a:r>
          </a:p>
          <a:p>
            <a:pPr marL="146050" lvl="0" indent="0" algn="l" rtl="0">
              <a:spcBef>
                <a:spcPts val="0"/>
              </a:spcBef>
              <a:spcAft>
                <a:spcPts val="0"/>
              </a:spcAft>
              <a:buClr>
                <a:schemeClr val="dk1"/>
              </a:buClr>
              <a:buSzPts val="1300"/>
              <a:buNone/>
            </a:pPr>
            <a:r>
              <a:rPr lang="vi-VN" sz="1300" dirty="0">
                <a:solidFill>
                  <a:schemeClr val="dk1"/>
                </a:solidFill>
              </a:rPr>
              <a:t>	~ Thiết bị cảm biến này có thể bị tác động bởi môi trường ánh sáng xung quanh, nhưng vì môi trường cửa hàng có ánh sáng ổn định, không quá phức tạp nên yếu tố về độ ổn định chúng tôi đánh giá là đạt.</a:t>
            </a:r>
          </a:p>
          <a:p>
            <a:pPr marL="146050" lvl="0" indent="0" algn="l" rtl="0">
              <a:spcBef>
                <a:spcPts val="0"/>
              </a:spcBef>
              <a:spcAft>
                <a:spcPts val="0"/>
              </a:spcAft>
              <a:buClr>
                <a:schemeClr val="dk1"/>
              </a:buClr>
              <a:buSzPts val="1300"/>
              <a:buNone/>
            </a:pPr>
            <a:r>
              <a:rPr lang="vi-VN" sz="1300" dirty="0">
                <a:solidFill>
                  <a:schemeClr val="dk1"/>
                </a:solidFill>
              </a:rPr>
              <a:t>	~ Điểm yếu tiếp theo là laser sensor thì không phân biệt được các vật thể khác nhau: vì dụ như người hay đồ vật nên chúng tôi chúng tôi đánh là không đạt về độ chính xác.</a:t>
            </a:r>
          </a:p>
          <a:p>
            <a:pPr marL="146050" lvl="0" indent="0" algn="l" rtl="0">
              <a:spcBef>
                <a:spcPts val="0"/>
              </a:spcBef>
              <a:spcAft>
                <a:spcPts val="0"/>
              </a:spcAft>
              <a:buClr>
                <a:schemeClr val="dk1"/>
              </a:buClr>
              <a:buSzPts val="1300"/>
              <a:buNone/>
            </a:pPr>
            <a:r>
              <a:rPr lang="vi-VN" sz="1300" dirty="0">
                <a:solidFill>
                  <a:schemeClr val="dk1"/>
                </a:solidFill>
              </a:rPr>
              <a:t>	~ Tiếp theo đó là hạn chế về khoảng không gian hoạt động của thiết bị, cũng như các thiết bị này thường không có sẵn trong cửa hàng nên về việc dễ dàng triển khai chúng tôi đánh giá là không đạt</a:t>
            </a:r>
            <a:endParaRPr dirty="0"/>
          </a:p>
        </p:txBody>
      </p:sp>
    </p:spTree>
    <p:extLst>
      <p:ext uri="{BB962C8B-B14F-4D97-AF65-F5344CB8AC3E}">
        <p14:creationId xmlns:p14="http://schemas.microsoft.com/office/powerpoint/2010/main" val="1896955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Giải pháp tiếp theo chúng tôi hướng đến là temperature sensor kết hợp với AI: </a:t>
            </a:r>
          </a:p>
          <a:p>
            <a:pPr marL="146050" lvl="0" indent="0" algn="l" rtl="0">
              <a:spcBef>
                <a:spcPts val="0"/>
              </a:spcBef>
              <a:spcAft>
                <a:spcPts val="0"/>
              </a:spcAft>
              <a:buClr>
                <a:schemeClr val="dk1"/>
              </a:buClr>
              <a:buSzPts val="1300"/>
              <a:buNone/>
            </a:pPr>
            <a:r>
              <a:rPr lang="vi-VN" dirty="0"/>
              <a:t>+ Điểm mạnh của thiết bị temperature sensor là:</a:t>
            </a:r>
          </a:p>
          <a:p>
            <a:pPr marL="146050" lvl="0" indent="0" algn="l" rtl="0">
              <a:spcBef>
                <a:spcPts val="0"/>
              </a:spcBef>
              <a:spcAft>
                <a:spcPts val="0"/>
              </a:spcAft>
              <a:buClr>
                <a:schemeClr val="dk1"/>
              </a:buClr>
              <a:buSzPts val="1300"/>
              <a:buNone/>
            </a:pPr>
            <a:r>
              <a:rPr lang="vi-VN" dirty="0"/>
              <a:t>	~ Tốc độ phản hồi nhanh và không sự ảnh hưởng của môi trường ánh sáng.</a:t>
            </a:r>
          </a:p>
          <a:p>
            <a:pPr marL="146050" lvl="0" indent="0" algn="l" rtl="0">
              <a:spcBef>
                <a:spcPts val="0"/>
              </a:spcBef>
              <a:spcAft>
                <a:spcPts val="0"/>
              </a:spcAft>
              <a:buClr>
                <a:schemeClr val="dk1"/>
              </a:buClr>
              <a:buSzPts val="1300"/>
              <a:buNone/>
            </a:pPr>
            <a:r>
              <a:rPr lang="vi-VN" dirty="0"/>
              <a:t>+ Nhưng thiết bị này cũng có 1 số điểm yếu như sau:</a:t>
            </a:r>
          </a:p>
          <a:p>
            <a:pPr marL="146050" lvl="0" indent="0" algn="l" rtl="0">
              <a:spcBef>
                <a:spcPts val="0"/>
              </a:spcBef>
              <a:spcAft>
                <a:spcPts val="0"/>
              </a:spcAft>
              <a:buClr>
                <a:schemeClr val="dk1"/>
              </a:buClr>
              <a:buSzPts val="1300"/>
              <a:buNone/>
            </a:pPr>
            <a:r>
              <a:rPr lang="vi-VN" dirty="0"/>
              <a:t>	~ Thiết bị cảm biến này dựa vào lượng nhiệt phát ra của các đối tượng, nhưng sau thời gian dài hoạt động thiết bị này sẽ bị nóng lên dẫn đến việc cảm biến không còn chính xác. Hạn chế tiếp đó là về nguồn nhiệt phát ra, khi có 1 nguồn nhiệt lớn phát ra, hoặc có nhiều nguồn nhiệt phát ra cùng lúc thì hình ảnh trên màn hình cảm biến của thiết bị chỉ xuất hiện 1 màu đỏ và không thể phân biệt được các đối tượng. Nên về độ ổn định và độ chính xác chúng tôi đánh giá là không đạt.</a:t>
            </a:r>
          </a:p>
          <a:p>
            <a:pPr marL="146050" lvl="0" indent="0" algn="l" rtl="0">
              <a:spcBef>
                <a:spcPts val="0"/>
              </a:spcBef>
              <a:spcAft>
                <a:spcPts val="0"/>
              </a:spcAft>
              <a:buClr>
                <a:schemeClr val="dk1"/>
              </a:buClr>
              <a:buSzPts val="1300"/>
              <a:buNone/>
            </a:pPr>
            <a:r>
              <a:rPr lang="vi-VN" dirty="0"/>
              <a:t>	~ Tiếp đó là khó khăn trong việc chuẩn bị dataset để sử dụng trong quá trình training AI, các bộ dataset ở dạng hình ảnh temperature thì không đa dạng và khó để tìm kiếm. Kèm với đó các thiệt bị này thì thường không sẵn có trong cửa hàng nên về yếu tố dễ dàng triển khai chúng tôi đánh giá là không đạt.</a:t>
            </a:r>
            <a:endParaRPr dirty="0"/>
          </a:p>
        </p:txBody>
      </p:sp>
    </p:spTree>
    <p:extLst>
      <p:ext uri="{BB962C8B-B14F-4D97-AF65-F5344CB8AC3E}">
        <p14:creationId xmlns:p14="http://schemas.microsoft.com/office/powerpoint/2010/main" val="2637670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sz="1300" dirty="0">
                <a:solidFill>
                  <a:schemeClr val="dk1"/>
                </a:solidFill>
              </a:rPr>
              <a:t>- Giải pháp tiếp theo chúng tôi hướng đến là sử dụng camera kết hợp với AI:</a:t>
            </a:r>
          </a:p>
          <a:p>
            <a:pPr marL="146050" lvl="0" indent="0" algn="l" rtl="0">
              <a:spcBef>
                <a:spcPts val="0"/>
              </a:spcBef>
              <a:spcAft>
                <a:spcPts val="0"/>
              </a:spcAft>
              <a:buClr>
                <a:schemeClr val="dk1"/>
              </a:buClr>
              <a:buSzPts val="1300"/>
              <a:buNone/>
            </a:pPr>
            <a:r>
              <a:rPr lang="vi-VN" sz="1300" dirty="0">
                <a:solidFill>
                  <a:schemeClr val="dk1"/>
                </a:solidFill>
              </a:rPr>
              <a:t>+ Điểm mạnh của giải pháp này là:</a:t>
            </a:r>
          </a:p>
          <a:p>
            <a:pPr marL="146050" lvl="0" indent="0" algn="l" rtl="0">
              <a:spcBef>
                <a:spcPts val="0"/>
              </a:spcBef>
              <a:spcAft>
                <a:spcPts val="0"/>
              </a:spcAft>
              <a:buClr>
                <a:schemeClr val="dk1"/>
              </a:buClr>
              <a:buSzPts val="1300"/>
              <a:buNone/>
            </a:pPr>
            <a:r>
              <a:rPr lang="vi-VN" sz="1300" dirty="0">
                <a:solidFill>
                  <a:schemeClr val="dk1"/>
                </a:solidFill>
              </a:rPr>
              <a:t>	~ Thiết bị hoạt động ổn định trong thời gian dài và tốc độ phản hồi là khá nhanh. Nên về độ ổn định chúng tôi đánh giá là đạt.</a:t>
            </a:r>
          </a:p>
          <a:p>
            <a:pPr marL="146050" lvl="0" indent="0" algn="l" rtl="0">
              <a:spcBef>
                <a:spcPts val="0"/>
              </a:spcBef>
              <a:spcAft>
                <a:spcPts val="0"/>
              </a:spcAft>
              <a:buClr>
                <a:schemeClr val="dk1"/>
              </a:buClr>
              <a:buSzPts val="1300"/>
              <a:buNone/>
            </a:pPr>
            <a:r>
              <a:rPr lang="vi-VN" sz="1300" dirty="0">
                <a:solidFill>
                  <a:schemeClr val="dk1"/>
                </a:solidFill>
              </a:rPr>
              <a:t>	~ Thiết bị này ghi lại những hình ảnh trực quan, rõ ràng. Và nguồn tài nguyên về dataset là rất nhiều, dễ dàng tìm kiếm và thu thập. Nên về độ chính xác ở chúng tôi đánh giá là đạt.</a:t>
            </a:r>
          </a:p>
          <a:p>
            <a:pPr marL="146050" lvl="0" indent="0" algn="l" rtl="0">
              <a:spcBef>
                <a:spcPts val="0"/>
              </a:spcBef>
              <a:spcAft>
                <a:spcPts val="0"/>
              </a:spcAft>
              <a:buClr>
                <a:schemeClr val="dk1"/>
              </a:buClr>
              <a:buSzPts val="1300"/>
              <a:buNone/>
            </a:pPr>
            <a:r>
              <a:rPr lang="vi-VN" sz="1300" dirty="0">
                <a:solidFill>
                  <a:schemeClr val="dk1"/>
                </a:solidFill>
              </a:rPr>
              <a:t>	~ Vì hình ảnh từ camera là hình ảnh trực quan thực tế nên việc lưu trư lại để xác thực lại kết quả nhận diện là dễ dàng. Cũng như thiết bị camera thường có sẵn trong cửa hàng và gần gũi với người dùng.</a:t>
            </a:r>
          </a:p>
        </p:txBody>
      </p:sp>
    </p:spTree>
    <p:extLst>
      <p:ext uri="{BB962C8B-B14F-4D97-AF65-F5344CB8AC3E}">
        <p14:creationId xmlns:p14="http://schemas.microsoft.com/office/powerpoint/2010/main" val="516812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Tổng kết lại quá trình xử lý của nhận diện điểm nóng như sau:</a:t>
            </a:r>
          </a:p>
          <a:p>
            <a:pPr marL="146050" lvl="0" indent="0" algn="l" rtl="0">
              <a:spcBef>
                <a:spcPts val="0"/>
              </a:spcBef>
              <a:spcAft>
                <a:spcPts val="0"/>
              </a:spcAft>
              <a:buClr>
                <a:schemeClr val="dk1"/>
              </a:buClr>
              <a:buSzPts val="1300"/>
              <a:buNone/>
            </a:pPr>
            <a:r>
              <a:rPr lang="vi-VN" dirty="0"/>
              <a:t>- Từ 1 video đầu vào, hệ thống sẽ tiễn hành nhận diện đối tượng là người, với những đối tượng là người hệ thống sẽ tiến hành truy vết đối tượng để xác định hướng đi của đối tượng và xác định đối tượng có bước qua ranh giới kệ hay không? Cuối cùng hệ thống sẽ ghi lại video kết quả để người dùng có thể xem lại.</a:t>
            </a:r>
            <a:endParaRPr dirty="0"/>
          </a:p>
        </p:txBody>
      </p:sp>
    </p:spTree>
    <p:extLst>
      <p:ext uri="{BB962C8B-B14F-4D97-AF65-F5344CB8AC3E}">
        <p14:creationId xmlns:p14="http://schemas.microsoft.com/office/powerpoint/2010/main" val="1104973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Quá trình nhận diện điểm nóng của chúng tôi chia làm 2 bước chính là nhận diện đối tượng và dám sát đối tượng.</a:t>
            </a:r>
          </a:p>
          <a:p>
            <a:pPr marL="146050" lvl="0" indent="0" algn="l" rtl="0">
              <a:spcBef>
                <a:spcPts val="0"/>
              </a:spcBef>
              <a:spcAft>
                <a:spcPts val="0"/>
              </a:spcAft>
              <a:buClr>
                <a:schemeClr val="dk1"/>
              </a:buClr>
              <a:buSzPts val="1300"/>
              <a:buNone/>
            </a:pPr>
            <a:r>
              <a:rPr lang="vi-VN" dirty="0"/>
              <a:t>- Chúng ta cùng theo dõi video để hiểu rõ hơn (mở video lên và nói). Như trên màn hình chúng ta thầy 1 đường kẻ đen ở giữa màn hình, đường kẻ này có ý nghĩa là ranh giới của kệ, khi khách hàng bước qua vạch kẻ này đồng nghĩa với việc khách hàng bước vào bên trong 1 kệ trưng bày sản phẩm. Quá trình nhận diện và theo dõi đối tượng sẽ diễn ra như sau:</a:t>
            </a:r>
          </a:p>
          <a:p>
            <a:pPr marL="146050" lvl="0" indent="0" algn="l" rtl="0">
              <a:spcBef>
                <a:spcPts val="0"/>
              </a:spcBef>
              <a:spcAft>
                <a:spcPts val="0"/>
              </a:spcAft>
              <a:buClr>
                <a:schemeClr val="dk1"/>
              </a:buClr>
              <a:buSzPts val="1300"/>
              <a:buNone/>
            </a:pPr>
            <a:r>
              <a:rPr lang="vi-VN" dirty="0"/>
              <a:t>+ Đầu tiên chúng tôi sẽ tiến hành nhận diện đối tượng là người và gán ID cho đối tượng. </a:t>
            </a:r>
          </a:p>
          <a:p>
            <a:pPr marL="146050" lvl="0" indent="0" algn="l" rtl="0">
              <a:spcBef>
                <a:spcPts val="0"/>
              </a:spcBef>
              <a:spcAft>
                <a:spcPts val="0"/>
              </a:spcAft>
              <a:buClr>
                <a:schemeClr val="dk1"/>
              </a:buClr>
              <a:buSzPts val="1300"/>
              <a:buNone/>
            </a:pPr>
            <a:r>
              <a:rPr lang="vi-VN" dirty="0"/>
              <a:t>+ Tiếp theo chúng tôi sẽ tiến hành truy vết hướng đi của đối tượng và xác định đối tượng đi từ trong kệ bước qua vạch kẻ để ra ngoài, hay đi từ bên ngoài bước qua vạch kẻ vào bên trong kệ. Nếu đối tượng đi từ bên ngoài bước qua vạch kẻ vào trong kệ chúng tôi sẽ đếm số người đi vào lên 1. Từ đó chúng tôi ghi nhận lại số người bước vào bên trong kệ và xác định kệ nào đang là điểm nóng có nhiều người đi vào.</a:t>
            </a:r>
            <a:endParaRPr dirty="0"/>
          </a:p>
        </p:txBody>
      </p:sp>
    </p:spTree>
    <p:extLst>
      <p:ext uri="{BB962C8B-B14F-4D97-AF65-F5344CB8AC3E}">
        <p14:creationId xmlns:p14="http://schemas.microsoft.com/office/powerpoint/2010/main" val="370575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cc19dceef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cc19dceef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353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Về cách thức hiện thực nhận diện đối tượng, chúng tôi tiến hành tìm hiểu và so sánh 1 số hệ thống nhận diện sau: Faster R-CNN, YOLO, SSD300, SSD512. Chúng tôi tiến hành so sánh 2 chỉ mAP và fps của hệ thống:</a:t>
            </a:r>
          </a:p>
          <a:p>
            <a:pPr marL="146050" lvl="0" indent="0" algn="l" rtl="0">
              <a:spcBef>
                <a:spcPts val="0"/>
              </a:spcBef>
              <a:spcAft>
                <a:spcPts val="0"/>
              </a:spcAft>
              <a:buClr>
                <a:schemeClr val="dk1"/>
              </a:buClr>
              <a:buSzPts val="1300"/>
              <a:buNone/>
            </a:pPr>
            <a:r>
              <a:rPr lang="vi-VN" dirty="0"/>
              <a:t>+ Về chỉ số mAP: chúng tối nhận thấy  rằng yolo có chỉ số mAP dưới 70% là tương đối thấp, còn 3 hệ thống còn lại là trên 70% nên chúng tôi quyết định loại hệ thống yolo.</a:t>
            </a:r>
          </a:p>
          <a:p>
            <a:pPr marL="146050" lvl="0" indent="0" algn="l" rtl="0">
              <a:spcBef>
                <a:spcPts val="0"/>
              </a:spcBef>
              <a:spcAft>
                <a:spcPts val="0"/>
              </a:spcAft>
              <a:buClr>
                <a:schemeClr val="dk1"/>
              </a:buClr>
              <a:buSzPts val="1300"/>
              <a:buNone/>
            </a:pPr>
            <a:r>
              <a:rPr lang="vi-VN" dirty="0"/>
              <a:t>+ Về chỉ số fps, chúng tối nhận thấy Faster R-CNN có chỉ số fps là 7 rất thấp nên chúng tôi tiếp tục loại Faster R-CNN. Vậy chúng tôi còn lại SSD300 và SSD512, chúng tôi nhận thấy rằng mặc dù chỉ số mAP của SSD300 có thấp hơn 1 ít so với SSD512 nhưng về chỉ số fps thì SSD512 chỉ có 19, trong khi SSD300 là 46 cao hơn 2.4 lần so SSD512.</a:t>
            </a:r>
          </a:p>
          <a:p>
            <a:pPr marL="146050" lvl="0" indent="0" algn="l" rtl="0">
              <a:spcBef>
                <a:spcPts val="0"/>
              </a:spcBef>
              <a:spcAft>
                <a:spcPts val="0"/>
              </a:spcAft>
              <a:buClr>
                <a:schemeClr val="dk1"/>
              </a:buClr>
              <a:buSzPts val="1300"/>
              <a:buNone/>
            </a:pPr>
            <a:r>
              <a:rPr lang="vi-VN" dirty="0"/>
              <a:t>=====&gt; Vì vậy chúng tôi quyết định dùng SSD300</a:t>
            </a:r>
          </a:p>
        </p:txBody>
      </p:sp>
    </p:spTree>
    <p:extLst>
      <p:ext uri="{BB962C8B-B14F-4D97-AF65-F5344CB8AC3E}">
        <p14:creationId xmlns:p14="http://schemas.microsoft.com/office/powerpoint/2010/main" val="1325245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Tx/>
              <a:buNone/>
            </a:pPr>
            <a:r>
              <a:rPr lang="vi-VN" dirty="0"/>
              <a:t>Đến với kiến trúc của ssd300, ở lớp đầu tiên input layer nhận hình ảnh đầu vào với kích thước ảnh là 300x300. Ở lớp tiếp theo base network sử dụng kiến trúc của VGG16 nhưng loại bỏ một số layers fully connected ở cuối cùng và output của layer này là một feature map có kích thước 38 x 38. Sau đó là quá trình áp dụng classifier lên feature map với các layer còn lại và thu được 8732 khung hình ở output được dự đoán cho các class. Bước cuối cùng là áp dụng thuật toán non-maximun suspression để loại bỏ đi các box thừa. Và thu được kết quả là với mAP là 74,3 và fps 46.</a:t>
            </a:r>
          </a:p>
          <a:p>
            <a:pPr marL="0" indent="0">
              <a:buFontTx/>
              <a:buNone/>
            </a:pPr>
            <a:r>
              <a:rPr lang="vi-VN"/>
              <a:t>=====&gt; Vậy với hệ thống SSD300 với (VGG16) chúng tôi đã giả quyết được bước nhận diện đối tượng.</a:t>
            </a:r>
          </a:p>
          <a:p>
            <a:pPr marL="0" indent="0">
              <a:buFontTx/>
              <a:buNone/>
            </a:pPr>
            <a:r>
              <a:rPr lang="vi-VN"/>
              <a:t> </a:t>
            </a:r>
            <a:endParaRPr lang="en-US" sz="1200" b="1" i="0" kern="1200" dirty="0">
              <a:solidFill>
                <a:schemeClr val="tx1"/>
              </a:solidFill>
              <a:effectLst/>
              <a:latin typeface="+mn-lt"/>
              <a:ea typeface="+mn-ea"/>
              <a:cs typeface="+mn-cs"/>
            </a:endParaRPr>
          </a:p>
          <a:p>
            <a:pPr marL="0" indent="0">
              <a:buFontTx/>
              <a:buNone/>
            </a:pPr>
            <a:r>
              <a:rPr lang="en-US" sz="1200" b="1" i="0" kern="1200" dirty="0">
                <a:solidFill>
                  <a:schemeClr val="tx1"/>
                </a:solidFill>
                <a:effectLst/>
                <a:latin typeface="+mn-lt"/>
                <a:ea typeface="+mn-ea"/>
                <a:cs typeface="+mn-cs"/>
              </a:rPr>
              <a:t>Conv7</a:t>
            </a:r>
            <a:r>
              <a:rPr lang="en-US" sz="1200" b="0" i="0" kern="1200" dirty="0">
                <a:solidFill>
                  <a:schemeClr val="tx1"/>
                </a:solidFill>
                <a:effectLst/>
                <a:latin typeface="+mn-lt"/>
                <a:ea typeface="+mn-ea"/>
                <a:cs typeface="+mn-cs"/>
              </a:rPr>
              <a:t>: 19×19×6 = 2166 boxes (6 boxes/cell)</a:t>
            </a:r>
          </a:p>
          <a:p>
            <a:pPr marL="0" indent="0">
              <a:buFont typeface="Arial" panose="020B0604020202020204" pitchFamily="34" charset="0"/>
              <a:buNone/>
            </a:pPr>
            <a:r>
              <a:rPr lang="en-US" sz="1200" b="1" i="0" kern="1200" dirty="0">
                <a:solidFill>
                  <a:schemeClr val="tx1"/>
                </a:solidFill>
                <a:effectLst/>
                <a:latin typeface="+mn-lt"/>
                <a:ea typeface="+mn-ea"/>
                <a:cs typeface="+mn-cs"/>
              </a:rPr>
              <a:t>Conv8_2</a:t>
            </a:r>
            <a:r>
              <a:rPr lang="en-US" sz="1200" b="0" i="0" kern="1200" dirty="0">
                <a:solidFill>
                  <a:schemeClr val="tx1"/>
                </a:solidFill>
                <a:effectLst/>
                <a:latin typeface="+mn-lt"/>
                <a:ea typeface="+mn-ea"/>
                <a:cs typeface="+mn-cs"/>
              </a:rPr>
              <a:t>: 10×10×6 = 600 boxes (6 boxes/cell)</a:t>
            </a:r>
          </a:p>
          <a:p>
            <a:pPr marL="0" indent="0">
              <a:buFont typeface="Arial" panose="020B0604020202020204" pitchFamily="34" charset="0"/>
              <a:buNone/>
            </a:pPr>
            <a:r>
              <a:rPr lang="en-US" sz="1200" b="1" i="0" kern="1200" dirty="0">
                <a:solidFill>
                  <a:schemeClr val="tx1"/>
                </a:solidFill>
                <a:effectLst/>
                <a:latin typeface="+mn-lt"/>
                <a:ea typeface="+mn-ea"/>
                <a:cs typeface="+mn-cs"/>
              </a:rPr>
              <a:t>Conv9_2</a:t>
            </a:r>
            <a:r>
              <a:rPr lang="en-US" sz="1200" b="0" i="0" kern="1200" dirty="0">
                <a:solidFill>
                  <a:schemeClr val="tx1"/>
                </a:solidFill>
                <a:effectLst/>
                <a:latin typeface="+mn-lt"/>
                <a:ea typeface="+mn-ea"/>
                <a:cs typeface="+mn-cs"/>
              </a:rPr>
              <a:t>: 5×5×6 = 150 boxes (6 boxes/cell)</a:t>
            </a:r>
          </a:p>
          <a:p>
            <a:pPr marL="0" indent="0">
              <a:buFont typeface="Arial" panose="020B0604020202020204" pitchFamily="34" charset="0"/>
              <a:buNone/>
            </a:pPr>
            <a:r>
              <a:rPr lang="en-US" sz="1200" b="1" i="0" kern="1200" dirty="0">
                <a:solidFill>
                  <a:schemeClr val="tx1"/>
                </a:solidFill>
                <a:effectLst/>
                <a:latin typeface="+mn-lt"/>
                <a:ea typeface="+mn-ea"/>
                <a:cs typeface="+mn-cs"/>
              </a:rPr>
              <a:t>Conv10_2</a:t>
            </a:r>
            <a:r>
              <a:rPr lang="en-US" sz="1200" b="0" i="0" kern="1200" dirty="0">
                <a:solidFill>
                  <a:schemeClr val="tx1"/>
                </a:solidFill>
                <a:effectLst/>
                <a:latin typeface="+mn-lt"/>
                <a:ea typeface="+mn-ea"/>
                <a:cs typeface="+mn-cs"/>
              </a:rPr>
              <a:t>: 3×3×4 = 36 boxes (4 boxes/cell)</a:t>
            </a:r>
          </a:p>
          <a:p>
            <a:pPr marL="0" indent="0">
              <a:buFont typeface="Arial" panose="020B0604020202020204" pitchFamily="34" charset="0"/>
              <a:buNone/>
            </a:pPr>
            <a:r>
              <a:rPr lang="en-US" sz="1200" b="1" i="0" kern="1200" dirty="0">
                <a:solidFill>
                  <a:schemeClr val="tx1"/>
                </a:solidFill>
                <a:effectLst/>
                <a:latin typeface="+mn-lt"/>
                <a:ea typeface="+mn-ea"/>
                <a:cs typeface="+mn-cs"/>
              </a:rPr>
              <a:t>Conv11_2</a:t>
            </a:r>
            <a:r>
              <a:rPr lang="en-US" sz="1200" b="0" i="0" kern="1200" dirty="0">
                <a:solidFill>
                  <a:schemeClr val="tx1"/>
                </a:solidFill>
                <a:effectLst/>
                <a:latin typeface="+mn-lt"/>
                <a:ea typeface="+mn-ea"/>
                <a:cs typeface="+mn-cs"/>
              </a:rPr>
              <a:t>: 1×1×4 = 4 boxes (4 boxes/cell)</a:t>
            </a:r>
          </a:p>
          <a:p>
            <a:pPr marL="0" indent="0">
              <a:buFont typeface="Arial" panose="020B0604020202020204" pitchFamily="34" charset="0"/>
              <a:buNone/>
            </a:pPr>
            <a:r>
              <a:rPr lang="en-US" sz="1200" b="0" i="0" kern="1200" dirty="0">
                <a:solidFill>
                  <a:schemeClr val="tx1"/>
                </a:solidFill>
                <a:effectLst/>
                <a:latin typeface="+mn-lt"/>
                <a:ea typeface="+mn-ea"/>
                <a:cs typeface="+mn-cs"/>
              </a:rPr>
              <a:t>8732 </a:t>
            </a:r>
            <a:r>
              <a:rPr lang="en-US" sz="1200" b="0" i="0" kern="1200" dirty="0" err="1">
                <a:solidFill>
                  <a:schemeClr val="tx1"/>
                </a:solidFill>
                <a:effectLst/>
                <a:latin typeface="+mn-lt"/>
                <a:ea typeface="+mn-ea"/>
                <a:cs typeface="+mn-cs"/>
              </a:rPr>
              <a:t>khung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hình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ở</a:t>
            </a:r>
            <a:r>
              <a:rPr lang="en-US" sz="1200" b="0" i="0" kern="1200" dirty="0">
                <a:solidFill>
                  <a:schemeClr val="tx1"/>
                </a:solidFill>
                <a:effectLst/>
                <a:latin typeface="+mn-lt"/>
                <a:ea typeface="+mn-ea"/>
                <a:cs typeface="+mn-cs"/>
              </a:rPr>
              <a:t> output</a:t>
            </a:r>
          </a:p>
          <a:p>
            <a:pPr marL="146050" lvl="0" indent="0" algn="l" rtl="0">
              <a:spcBef>
                <a:spcPts val="0"/>
              </a:spcBef>
              <a:spcAft>
                <a:spcPts val="0"/>
              </a:spcAft>
              <a:buClr>
                <a:schemeClr val="dk1"/>
              </a:buClr>
              <a:buSzPts val="1300"/>
              <a:buNone/>
            </a:pPr>
            <a:endParaRPr dirty="0"/>
          </a:p>
        </p:txBody>
      </p:sp>
    </p:spTree>
    <p:extLst>
      <p:ext uri="{BB962C8B-B14F-4D97-AF65-F5344CB8AC3E}">
        <p14:creationId xmlns:p14="http://schemas.microsoft.com/office/powerpoint/2010/main" val="2337367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Quá trình nhận diện đối tượng sẽ trả về toạ của đối tượng. Từ đó chúng tôi tiến hàng truy vết đối tượng. Quá trình truy vết đối tượng bao gồm 5 bước chính sau:</a:t>
            </a:r>
          </a:p>
          <a:p>
            <a:pPr marL="146050" lvl="0" indent="0" algn="l" rtl="0">
              <a:spcBef>
                <a:spcPts val="0"/>
              </a:spcBef>
              <a:spcAft>
                <a:spcPts val="0"/>
              </a:spcAft>
              <a:buClr>
                <a:schemeClr val="dk1"/>
              </a:buClr>
              <a:buSzPts val="1300"/>
              <a:buNone/>
            </a:pPr>
            <a:r>
              <a:rPr lang="vi-VN" dirty="0"/>
              <a:t>+ Bước 1: Sau khi nhận diện được đối tượng sẽ trả về 1 bounding box của đối tướng, bao gồm toạ độ bắt đầu và tạo độ kết thúc như trên hình vẽ chúng tôi ký hiệu toạ độ bắt đầu là (x-start, y-start) và toạ độ kết thúc là (x-end, y-end). Từ quá toạ độ bắt đầu và kết thúc chúng tôi tính toạ độ trung tâm của đối tượng theo công thức: (𝑥_𝑐𝑒𝑛𝑡𝑟𝑖𝑜𝑑, 𝑦_𝑐𝑒𝑛𝑡𝑟𝑖𝑜𝑑) =((𝑥_𝑒𝑛𝑑−𝑥_𝑠𝑡𝑎𝑟𝑡)/2,(𝑦_𝑠𝑡𝑎𝑟𝑡−𝑦_𝑒𝑛𝑑)/2) ===&gt; vậy là chúng tôi đã có toạ độ trung tâm của đối tượng.</a:t>
            </a:r>
            <a:endParaRPr dirty="0"/>
          </a:p>
        </p:txBody>
      </p:sp>
    </p:spTree>
    <p:extLst>
      <p:ext uri="{BB962C8B-B14F-4D97-AF65-F5344CB8AC3E}">
        <p14:creationId xmlns:p14="http://schemas.microsoft.com/office/powerpoint/2010/main" val="196111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vi-VN" sz="1300" dirty="0">
                <a:solidFill>
                  <a:schemeClr val="dk1"/>
                </a:solidFill>
              </a:rPr>
              <a:t> Bước 2: Chúng tôi lưu lại toạ độ trung tâm của các đối tượng ở frame trước và các đối tượng ở frame hiện tại. Như trên hình chúng tôi ký hiệu mà vàng là vị trí trung tâm của các đối tượng được lưu lại ở frame trước, màu tím là vị trí trung tâm của các đối tượng ở frame hiện tại. Từ đó chúng tôi bắt đầu tính khoảng cách giữa các đối tượng ở frame troức và các đối tượng ở frame hiện tại.</a:t>
            </a:r>
            <a:endParaRPr dirty="0"/>
          </a:p>
        </p:txBody>
      </p:sp>
    </p:spTree>
    <p:extLst>
      <p:ext uri="{BB962C8B-B14F-4D97-AF65-F5344CB8AC3E}">
        <p14:creationId xmlns:p14="http://schemas.microsoft.com/office/powerpoint/2010/main" val="478213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sz="1300" dirty="0">
                <a:solidFill>
                  <a:schemeClr val="dk1"/>
                </a:solidFill>
              </a:rPr>
              <a:t>Bước 3: Khoảng cách mà 1 đối tượng duy chuyển giữa các frame liên tiếp là rất ngắn. Nên chúng tôi bắt đầu so sánh các khoảng cách tính được ở bước 2. Và chúng tôi xác định đâu là khoảng cách ngắn nhất và suy ra toạ độ hiện tại thuộc về 1 đối tượng đã tồn tại ở frame trước. Từ đó chúng tôi sẽ cập nhật toạ độ hiện tại của đối tượng. Với những đối tượng này chúng tôi sẽ so sánh, toạ độ ban đầu của đối tượng với toạ độ của đường kẻ và toạ độ hiện tại của đối tượng so với đường kẻ để xác định đối tượng có bước qua đường kẻ hay không và bước theo chiều nào?</a:t>
            </a:r>
            <a:endParaRPr dirty="0"/>
          </a:p>
        </p:txBody>
      </p:sp>
    </p:spTree>
    <p:extLst>
      <p:ext uri="{BB962C8B-B14F-4D97-AF65-F5344CB8AC3E}">
        <p14:creationId xmlns:p14="http://schemas.microsoft.com/office/powerpoint/2010/main" val="4278542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sz="1300" dirty="0">
                <a:solidFill>
                  <a:schemeClr val="dk1"/>
                </a:solidFill>
              </a:rPr>
              <a:t>Bước 4: Ở bước này chúng tôi đăng ký 1 đối tượng mới bằng cách gán ID cho đối tượng. Việc xác định là 1 đối tượng mới hay đối tượng đã tồn tại sẽ dựa vào 3 bước trên.</a:t>
            </a:r>
            <a:endParaRPr dirty="0"/>
          </a:p>
        </p:txBody>
      </p:sp>
    </p:spTree>
    <p:extLst>
      <p:ext uri="{BB962C8B-B14F-4D97-AF65-F5344CB8AC3E}">
        <p14:creationId xmlns:p14="http://schemas.microsoft.com/office/powerpoint/2010/main" val="2741581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Bước 5: Chúng tối tiến hành xoá đối tượng nếu như trong đối tượng không xuất hiện lại trong 40 frame liên tục và khoảng cách xa nhất mà đối tượng di chuyển trong 40 frame này là 50px. </a:t>
            </a:r>
            <a:endParaRPr dirty="0"/>
          </a:p>
        </p:txBody>
      </p:sp>
    </p:spTree>
    <p:extLst>
      <p:ext uri="{BB962C8B-B14F-4D97-AF65-F5344CB8AC3E}">
        <p14:creationId xmlns:p14="http://schemas.microsoft.com/office/powerpoint/2010/main" val="12382103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Tổng kết lại quá trình xử lý của nhận diện điểm nóng như sau:</a:t>
            </a:r>
          </a:p>
          <a:p>
            <a:pPr marL="146050" lvl="0" indent="0" algn="l" rtl="0">
              <a:spcBef>
                <a:spcPts val="0"/>
              </a:spcBef>
              <a:spcAft>
                <a:spcPts val="0"/>
              </a:spcAft>
              <a:buClr>
                <a:schemeClr val="dk1"/>
              </a:buClr>
              <a:buSzPts val="1300"/>
              <a:buNone/>
            </a:pPr>
            <a:r>
              <a:rPr lang="vi-VN" dirty="0"/>
              <a:t>- Từ 1 video đầu vào, hệ thống sẽ tiễn hành nhận diện đối tượng là người, với những đối tượng là người hệ thống sẽ tiến hành truy vết đối tượng để xác định hướng đi của đối tượng và xác định đối tượng có bước qua ranh giới kệ hay không? Cuối cùng hệ thống sẽ ghi lại video kết quả để người dùng có thể xem lại.</a:t>
            </a:r>
            <a:endParaRPr dirty="0"/>
          </a:p>
        </p:txBody>
      </p:sp>
    </p:spTree>
    <p:extLst>
      <p:ext uri="{BB962C8B-B14F-4D97-AF65-F5344CB8AC3E}">
        <p14:creationId xmlns:p14="http://schemas.microsoft.com/office/powerpoint/2010/main" val="3950600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Tổng kết lại quá trình xử lý của nhận diện điểm nóng như sau:</a:t>
            </a:r>
          </a:p>
          <a:p>
            <a:pPr marL="146050" lvl="0" indent="0" algn="l" rtl="0">
              <a:spcBef>
                <a:spcPts val="0"/>
              </a:spcBef>
              <a:spcAft>
                <a:spcPts val="0"/>
              </a:spcAft>
              <a:buClr>
                <a:schemeClr val="dk1"/>
              </a:buClr>
              <a:buSzPts val="1300"/>
              <a:buNone/>
            </a:pPr>
            <a:r>
              <a:rPr lang="vi-VN" dirty="0"/>
              <a:t>- Từ 1 video đầu vào, hệ thống sẽ tiễn hành nhận diện đối tượng là người, với những đối tượng là người hệ thống sẽ tiến hành truy vết đối tượng để xác định hướng đi của đối tượng và xác định đối tượng có bước qua ranh giới kệ hay không? Cuối cùng hệ thống sẽ ghi lại video kết quả để người dùng có thể xem lại.</a:t>
            </a:r>
            <a:endParaRPr dirty="0"/>
          </a:p>
        </p:txBody>
      </p:sp>
    </p:spTree>
    <p:extLst>
      <p:ext uri="{BB962C8B-B14F-4D97-AF65-F5344CB8AC3E}">
        <p14:creationId xmlns:p14="http://schemas.microsoft.com/office/powerpoint/2010/main" val="4002872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1206310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cc19dceef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cc19dceef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510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US" sz="1300" dirty="0">
                <a:solidFill>
                  <a:schemeClr val="dk1"/>
                </a:solidFill>
              </a:rPr>
              <a:t>1/ </a:t>
            </a:r>
            <a:r>
              <a:rPr lang="vi-VN" sz="1300" dirty="0">
                <a:solidFill>
                  <a:schemeClr val="dk1"/>
                </a:solidFill>
              </a:rPr>
              <a:t>Xin chào quý</a:t>
            </a:r>
            <a:r>
              <a:rPr lang="en-US" sz="1300" dirty="0">
                <a:solidFill>
                  <a:schemeClr val="dk1"/>
                </a:solidFill>
              </a:rPr>
              <a:t> </a:t>
            </a:r>
            <a:r>
              <a:rPr lang="en-US" sz="1300" dirty="0" err="1">
                <a:solidFill>
                  <a:schemeClr val="dk1"/>
                </a:solidFill>
              </a:rPr>
              <a:t>hội</a:t>
            </a:r>
            <a:r>
              <a:rPr lang="en-US" sz="1300" dirty="0">
                <a:solidFill>
                  <a:schemeClr val="dk1"/>
                </a:solidFill>
              </a:rPr>
              <a:t> </a:t>
            </a:r>
            <a:r>
              <a:rPr lang="en-US" sz="1300" dirty="0" err="1">
                <a:solidFill>
                  <a:schemeClr val="dk1"/>
                </a:solidFill>
              </a:rPr>
              <a:t>đồng</a:t>
            </a:r>
            <a:r>
              <a:rPr lang="vi-VN" sz="1300" dirty="0">
                <a:solidFill>
                  <a:schemeClr val="dk1"/>
                </a:solidFill>
              </a:rPr>
              <a:t> , tôi </a:t>
            </a:r>
            <a:r>
              <a:rPr lang="en-US" sz="1300" dirty="0" err="1">
                <a:solidFill>
                  <a:schemeClr val="dk1"/>
                </a:solidFill>
              </a:rPr>
              <a:t>tên</a:t>
            </a:r>
            <a:r>
              <a:rPr lang="en-US" sz="1300" dirty="0">
                <a:solidFill>
                  <a:schemeClr val="dk1"/>
                </a:solidFill>
              </a:rPr>
              <a:t> </a:t>
            </a:r>
            <a:r>
              <a:rPr lang="vi-VN" sz="1300" dirty="0">
                <a:solidFill>
                  <a:schemeClr val="dk1"/>
                </a:solidFill>
              </a:rPr>
              <a:t>là Nguyễn Thanh Hiếu, tôi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vi-VN" sz="1300" dirty="0">
                <a:solidFill>
                  <a:schemeClr val="dk1"/>
                </a:solidFill>
              </a:rPr>
              <a:t> tiếp tục trình bày mục 4</a:t>
            </a:r>
            <a:r>
              <a:rPr lang="en-US" sz="1300" dirty="0">
                <a:solidFill>
                  <a:schemeClr val="dk1"/>
                </a:solidFill>
              </a:rPr>
              <a:t>. </a:t>
            </a:r>
            <a:r>
              <a:rPr lang="vi-VN" sz="1300" dirty="0">
                <a:solidFill>
                  <a:schemeClr val="dk1"/>
                </a:solidFill>
              </a:rPr>
              <a:t>Demostration</a:t>
            </a:r>
          </a:p>
          <a:p>
            <a:pPr marL="457200" lvl="0" indent="-311150" algn="l" rtl="0">
              <a:spcBef>
                <a:spcPts val="0"/>
              </a:spcBef>
              <a:spcAft>
                <a:spcPts val="0"/>
              </a:spcAft>
              <a:buClr>
                <a:schemeClr val="dk1"/>
              </a:buClr>
              <a:buSzPts val="1300"/>
              <a:buChar char="-"/>
            </a:pPr>
            <a:r>
              <a:rPr lang="en-US" sz="1300" dirty="0">
                <a:solidFill>
                  <a:schemeClr val="dk1"/>
                </a:solidFill>
              </a:rPr>
              <a:t>2/ </a:t>
            </a:r>
            <a:r>
              <a:rPr lang="en-US" sz="1300" dirty="0" err="1">
                <a:solidFill>
                  <a:schemeClr val="dk1"/>
                </a:solidFill>
              </a:rPr>
              <a:t>Về</a:t>
            </a:r>
            <a:r>
              <a:rPr lang="en-US" sz="1300" dirty="0">
                <a:solidFill>
                  <a:schemeClr val="dk1"/>
                </a:solidFill>
              </a:rPr>
              <a:t> w</a:t>
            </a:r>
            <a:r>
              <a:rPr lang="vi-VN" sz="1300" dirty="0">
                <a:solidFill>
                  <a:schemeClr val="dk1"/>
                </a:solidFill>
              </a:rPr>
              <a:t>orkflow</a:t>
            </a:r>
            <a:r>
              <a:rPr lang="en-US" sz="1300" dirty="0">
                <a:solidFill>
                  <a:schemeClr val="dk1"/>
                </a:solidFill>
              </a:rPr>
              <a:t>, </a:t>
            </a:r>
            <a:r>
              <a:rPr lang="en-US" sz="1300" dirty="0" err="1">
                <a:solidFill>
                  <a:schemeClr val="dk1"/>
                </a:solidFill>
              </a:rPr>
              <a:t>chúng</a:t>
            </a:r>
            <a:r>
              <a:rPr lang="en-US" sz="1300" dirty="0">
                <a:solidFill>
                  <a:schemeClr val="dk1"/>
                </a:solidFill>
              </a:rPr>
              <a:t> </a:t>
            </a:r>
            <a:r>
              <a:rPr lang="en-US" sz="1300" dirty="0" err="1">
                <a:solidFill>
                  <a:schemeClr val="dk1"/>
                </a:solidFill>
              </a:rPr>
              <a:t>tôi</a:t>
            </a:r>
            <a:r>
              <a:rPr lang="en-US" sz="1300" dirty="0">
                <a:solidFill>
                  <a:schemeClr val="dk1"/>
                </a:solidFill>
              </a:rPr>
              <a:t> chia ra </a:t>
            </a:r>
            <a:r>
              <a:rPr lang="en-US" sz="1300" dirty="0" err="1">
                <a:solidFill>
                  <a:schemeClr val="dk1"/>
                </a:solidFill>
              </a:rPr>
              <a:t>thành</a:t>
            </a:r>
            <a:r>
              <a:rPr lang="en-US" sz="1300" dirty="0">
                <a:solidFill>
                  <a:schemeClr val="dk1"/>
                </a:solidFill>
              </a:rPr>
              <a:t> </a:t>
            </a:r>
            <a:r>
              <a:rPr lang="vi-VN" sz="1300" dirty="0">
                <a:solidFill>
                  <a:schemeClr val="dk1"/>
                </a:solidFill>
              </a:rPr>
              <a:t>2 </a:t>
            </a:r>
            <a:r>
              <a:rPr lang="en-US" sz="1300" dirty="0">
                <a:solidFill>
                  <a:schemeClr val="dk1"/>
                </a:solidFill>
              </a:rPr>
              <a:t>flow </a:t>
            </a:r>
            <a:r>
              <a:rPr lang="en-US" sz="1300" dirty="0" err="1">
                <a:solidFill>
                  <a:schemeClr val="dk1"/>
                </a:solidFill>
              </a:rPr>
              <a:t>chính</a:t>
            </a:r>
            <a:r>
              <a:rPr lang="vi-VN" sz="1300" dirty="0">
                <a:solidFill>
                  <a:schemeClr val="dk1"/>
                </a:solidFill>
              </a:rPr>
              <a:t> đó là Admin và Manager</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3/ Flow </a:t>
            </a:r>
            <a:r>
              <a:rPr lang="en-US" sz="1300" dirty="0" err="1">
                <a:solidFill>
                  <a:schemeClr val="dk1"/>
                </a:solidFill>
              </a:rPr>
              <a:t>của</a:t>
            </a:r>
            <a:r>
              <a:rPr lang="en-US" sz="1300" dirty="0">
                <a:solidFill>
                  <a:schemeClr val="dk1"/>
                </a:solidFill>
              </a:rPr>
              <a:t> admin </a:t>
            </a:r>
            <a:r>
              <a:rPr lang="en-US" sz="1300" dirty="0" err="1">
                <a:solidFill>
                  <a:schemeClr val="dk1"/>
                </a:solidFill>
              </a:rPr>
              <a:t>sẽ</a:t>
            </a:r>
            <a:r>
              <a:rPr lang="en-US" sz="1300" dirty="0">
                <a:solidFill>
                  <a:schemeClr val="dk1"/>
                </a:solidFill>
              </a:rPr>
              <a:t> bao </a:t>
            </a:r>
            <a:r>
              <a:rPr lang="en-US" sz="1300" dirty="0" err="1">
                <a:solidFill>
                  <a:schemeClr val="dk1"/>
                </a:solidFill>
              </a:rPr>
              <a:t>gôm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hệ</a:t>
            </a:r>
            <a:r>
              <a:rPr lang="en-US" sz="1300" dirty="0">
                <a:solidFill>
                  <a:schemeClr val="dk1"/>
                </a:solidFill>
              </a:rPr>
              <a:t> </a:t>
            </a:r>
            <a:r>
              <a:rPr lang="en-US" sz="1300" dirty="0" err="1">
                <a:solidFill>
                  <a:schemeClr val="dk1"/>
                </a:solidFill>
              </a:rPr>
              <a:t>thống</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4/ </a:t>
            </a:r>
            <a:r>
              <a:rPr lang="en-US" sz="1300" dirty="0" err="1">
                <a:solidFill>
                  <a:schemeClr val="dk1"/>
                </a:solidFill>
              </a:rPr>
              <a:t>Còn</a:t>
            </a:r>
            <a:r>
              <a:rPr lang="en-US" sz="1300" dirty="0">
                <a:solidFill>
                  <a:schemeClr val="dk1"/>
                </a:solidFill>
              </a:rPr>
              <a:t> flow </a:t>
            </a:r>
            <a:r>
              <a:rPr lang="en-US" sz="1300" dirty="0" err="1">
                <a:solidFill>
                  <a:schemeClr val="dk1"/>
                </a:solidFill>
              </a:rPr>
              <a:t>của</a:t>
            </a:r>
            <a:r>
              <a:rPr lang="en-US" sz="1300" dirty="0">
                <a:solidFill>
                  <a:schemeClr val="dk1"/>
                </a:solidFill>
              </a:rPr>
              <a:t> manager </a:t>
            </a:r>
            <a:r>
              <a:rPr lang="en-US" sz="1300" dirty="0" err="1">
                <a:solidFill>
                  <a:schemeClr val="dk1"/>
                </a:solidFill>
              </a:rPr>
              <a:t>sẽ</a:t>
            </a:r>
            <a:r>
              <a:rPr lang="en-US" sz="1300" dirty="0">
                <a:solidFill>
                  <a:schemeClr val="dk1"/>
                </a:solidFill>
              </a:rPr>
              <a:t> bao </a:t>
            </a:r>
            <a:r>
              <a:rPr lang="en-US" sz="1300" dirty="0" err="1">
                <a:solidFill>
                  <a:schemeClr val="dk1"/>
                </a:solidFill>
              </a:rPr>
              <a:t>gồm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liên</a:t>
            </a:r>
            <a:r>
              <a:rPr lang="en-US" sz="1300" dirty="0">
                <a:solidFill>
                  <a:schemeClr val="dk1"/>
                </a:solidFill>
              </a:rPr>
              <a:t> </a:t>
            </a:r>
            <a:r>
              <a:rPr lang="en-US" sz="1300" dirty="0" err="1">
                <a:solidFill>
                  <a:schemeClr val="dk1"/>
                </a:solidFill>
              </a:rPr>
              <a:t>quan</a:t>
            </a:r>
            <a:r>
              <a:rPr lang="en-US" sz="1300" dirty="0">
                <a:solidFill>
                  <a:schemeClr val="dk1"/>
                </a:solidFill>
              </a:rPr>
              <a:t> </a:t>
            </a:r>
            <a:r>
              <a:rPr lang="en-US" sz="1300" dirty="0" err="1">
                <a:solidFill>
                  <a:schemeClr val="dk1"/>
                </a:solidFill>
              </a:rPr>
              <a:t>đến</a:t>
            </a:r>
            <a:r>
              <a:rPr lang="en-US" sz="1300" dirty="0">
                <a:solidFill>
                  <a:schemeClr val="dk1"/>
                </a:solidFill>
              </a:rPr>
              <a:t> </a:t>
            </a:r>
            <a:r>
              <a:rPr lang="en-US" sz="1300" dirty="0" err="1">
                <a:solidFill>
                  <a:schemeClr val="dk1"/>
                </a:solidFill>
              </a:rPr>
              <a:t>việc</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tập</a:t>
            </a:r>
            <a:r>
              <a:rPr lang="en-US" sz="1300" dirty="0">
                <a:solidFill>
                  <a:schemeClr val="dk1"/>
                </a:solidFill>
              </a:rPr>
              <a:t> </a:t>
            </a:r>
            <a:r>
              <a:rPr lang="en-US" sz="1300" dirty="0" err="1">
                <a:solidFill>
                  <a:schemeClr val="dk1"/>
                </a:solidFill>
              </a:rPr>
              <a:t>trung</a:t>
            </a:r>
            <a:r>
              <a:rPr lang="en-US" sz="1300" dirty="0">
                <a:solidFill>
                  <a:schemeClr val="dk1"/>
                </a:solidFill>
              </a:rPr>
              <a:t> </a:t>
            </a:r>
            <a:r>
              <a:rPr lang="en-US" sz="1300" dirty="0" err="1">
                <a:solidFill>
                  <a:schemeClr val="dk1"/>
                </a:solidFill>
              </a:rPr>
              <a:t>vào</a:t>
            </a:r>
            <a:r>
              <a:rPr lang="en-US" sz="1300" dirty="0">
                <a:solidFill>
                  <a:schemeClr val="dk1"/>
                </a:solidFill>
              </a:rPr>
              <a:t> </a:t>
            </a:r>
            <a:r>
              <a:rPr lang="en-US" sz="1300" dirty="0" err="1">
                <a:solidFill>
                  <a:schemeClr val="dk1"/>
                </a:solidFill>
              </a:rPr>
              <a:t>cửa</a:t>
            </a:r>
            <a:r>
              <a:rPr lang="en-US" sz="1300" dirty="0">
                <a:solidFill>
                  <a:schemeClr val="dk1"/>
                </a:solidFill>
              </a:rPr>
              <a:t> </a:t>
            </a:r>
            <a:r>
              <a:rPr lang="en-US" sz="1300" dirty="0" err="1">
                <a:solidFill>
                  <a:schemeClr val="dk1"/>
                </a:solidFill>
              </a:rPr>
              <a:t>hàng</a:t>
            </a:r>
            <a:r>
              <a:rPr lang="en-US" sz="1300" dirty="0">
                <a:solidFill>
                  <a:schemeClr val="dk1"/>
                </a:solidFill>
              </a:rPr>
              <a:t> </a:t>
            </a:r>
            <a:r>
              <a:rPr lang="en-US" sz="1300" dirty="0" err="1">
                <a:solidFill>
                  <a:schemeClr val="dk1"/>
                </a:solidFill>
              </a:rPr>
              <a:t>họ</a:t>
            </a:r>
            <a:r>
              <a:rPr lang="en-US" sz="1300" dirty="0">
                <a:solidFill>
                  <a:schemeClr val="dk1"/>
                </a:solidFill>
              </a:rPr>
              <a:t> </a:t>
            </a:r>
            <a:r>
              <a:rPr lang="en-US" sz="1300" dirty="0" err="1">
                <a:solidFill>
                  <a:schemeClr val="dk1"/>
                </a:solidFill>
              </a:rPr>
              <a:t>đảm</a:t>
            </a:r>
            <a:r>
              <a:rPr lang="en-US" sz="1300" dirty="0">
                <a:solidFill>
                  <a:schemeClr val="dk1"/>
                </a:solidFill>
              </a:rPr>
              <a:t> </a:t>
            </a:r>
            <a:r>
              <a:rPr lang="en-US" sz="1300" dirty="0" err="1">
                <a:solidFill>
                  <a:schemeClr val="dk1"/>
                </a:solidFill>
              </a:rPr>
              <a:t>nhiệm</a:t>
            </a:r>
            <a:endParaRPr lang="vi-VN"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5/ </a:t>
            </a:r>
            <a:r>
              <a:rPr lang="en-US" sz="1300" dirty="0" err="1">
                <a:solidFill>
                  <a:schemeClr val="dk1"/>
                </a:solidFill>
              </a:rPr>
              <a:t>Tôi</a:t>
            </a:r>
            <a:r>
              <a:rPr lang="en-US" sz="1300" dirty="0">
                <a:solidFill>
                  <a:schemeClr val="dk1"/>
                </a:solidFill>
              </a:rPr>
              <a:t>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en-US" sz="1300" dirty="0">
                <a:solidFill>
                  <a:schemeClr val="dk1"/>
                </a:solidFill>
              </a:rPr>
              <a:t> </a:t>
            </a:r>
            <a:r>
              <a:rPr lang="en-US" sz="1300" dirty="0" err="1">
                <a:solidFill>
                  <a:schemeClr val="dk1"/>
                </a:solidFill>
              </a:rPr>
              <a:t>bước</a:t>
            </a:r>
            <a:r>
              <a:rPr lang="en-US" sz="1300" dirty="0">
                <a:solidFill>
                  <a:schemeClr val="dk1"/>
                </a:solidFill>
              </a:rPr>
              <a:t> </a:t>
            </a:r>
            <a:r>
              <a:rPr lang="en-US" sz="1300" dirty="0" err="1">
                <a:solidFill>
                  <a:schemeClr val="dk1"/>
                </a:solidFill>
              </a:rPr>
              <a:t>vào</a:t>
            </a:r>
            <a:r>
              <a:rPr lang="en-US" sz="1300" dirty="0">
                <a:solidFill>
                  <a:schemeClr val="dk1"/>
                </a:solidFill>
              </a:rPr>
              <a:t> flow </a:t>
            </a:r>
            <a:r>
              <a:rPr lang="en-US" sz="1300" dirty="0" err="1">
                <a:solidFill>
                  <a:schemeClr val="dk1"/>
                </a:solidFill>
              </a:rPr>
              <a:t>thứ</a:t>
            </a:r>
            <a:r>
              <a:rPr lang="en-US" sz="1300" dirty="0">
                <a:solidFill>
                  <a:schemeClr val="dk1"/>
                </a:solidFill>
              </a:rPr>
              <a:t> </a:t>
            </a:r>
            <a:r>
              <a:rPr lang="en-US" sz="1300" dirty="0" err="1">
                <a:solidFill>
                  <a:schemeClr val="dk1"/>
                </a:solidFill>
              </a:rPr>
              <a:t>nhất</a:t>
            </a:r>
            <a:r>
              <a:rPr lang="en-US" sz="1300" dirty="0">
                <a:solidFill>
                  <a:schemeClr val="dk1"/>
                </a:solidFill>
              </a:rPr>
              <a:t> . </a:t>
            </a:r>
            <a:r>
              <a:rPr lang="en-US" sz="1300" dirty="0" err="1">
                <a:solidFill>
                  <a:schemeClr val="dk1"/>
                </a:solidFill>
              </a:rPr>
              <a:t>Đó</a:t>
            </a:r>
            <a:r>
              <a:rPr lang="en-US" sz="1300" dirty="0">
                <a:solidFill>
                  <a:schemeClr val="dk1"/>
                </a:solidFill>
              </a:rPr>
              <a:t> </a:t>
            </a:r>
            <a:r>
              <a:rPr lang="en-US" sz="1300" dirty="0" err="1">
                <a:solidFill>
                  <a:schemeClr val="dk1"/>
                </a:solidFill>
              </a:rPr>
              <a:t>là</a:t>
            </a:r>
            <a:r>
              <a:rPr lang="en-US" sz="1300" dirty="0">
                <a:solidFill>
                  <a:schemeClr val="dk1"/>
                </a:solidFill>
              </a:rPr>
              <a:t> flow </a:t>
            </a:r>
            <a:r>
              <a:rPr lang="en-US" sz="1300" dirty="0" err="1">
                <a:solidFill>
                  <a:schemeClr val="dk1"/>
                </a:solidFill>
              </a:rPr>
              <a:t>của</a:t>
            </a:r>
            <a:r>
              <a:rPr lang="en-US" sz="1300" dirty="0">
                <a:solidFill>
                  <a:schemeClr val="dk1"/>
                </a:solidFill>
              </a:rPr>
              <a:t> admin</a:t>
            </a:r>
            <a:endParaRPr lang="vi-VN" sz="1300" dirty="0">
              <a:solidFill>
                <a:schemeClr val="dk1"/>
              </a:solidFill>
            </a:endParaRPr>
          </a:p>
          <a:p>
            <a:pPr marL="457200" lvl="0" indent="-311150" algn="l" rtl="0">
              <a:spcBef>
                <a:spcPts val="0"/>
              </a:spcBef>
              <a:spcAft>
                <a:spcPts val="0"/>
              </a:spcAft>
              <a:buClr>
                <a:schemeClr val="dk1"/>
              </a:buClr>
              <a:buSzPts val="1300"/>
              <a:buChar char="-"/>
            </a:pPr>
            <a:endParaRPr lang="vi-VN" sz="1300" dirty="0">
              <a:solidFill>
                <a:schemeClr val="dk1"/>
              </a:solidFill>
            </a:endParaRPr>
          </a:p>
        </p:txBody>
      </p:sp>
    </p:spTree>
    <p:extLst>
      <p:ext uri="{BB962C8B-B14F-4D97-AF65-F5344CB8AC3E}">
        <p14:creationId xmlns:p14="http://schemas.microsoft.com/office/powerpoint/2010/main" val="1227421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US" sz="1300" dirty="0">
                <a:solidFill>
                  <a:schemeClr val="dk1"/>
                </a:solidFill>
              </a:rPr>
              <a:t>1/ </a:t>
            </a:r>
            <a:r>
              <a:rPr lang="vi-VN" sz="1300" dirty="0">
                <a:solidFill>
                  <a:schemeClr val="dk1"/>
                </a:solidFill>
              </a:rPr>
              <a:t>Xin chào quý</a:t>
            </a:r>
            <a:r>
              <a:rPr lang="en-US" sz="1300" dirty="0">
                <a:solidFill>
                  <a:schemeClr val="dk1"/>
                </a:solidFill>
              </a:rPr>
              <a:t> </a:t>
            </a:r>
            <a:r>
              <a:rPr lang="en-US" sz="1300" dirty="0" err="1">
                <a:solidFill>
                  <a:schemeClr val="dk1"/>
                </a:solidFill>
              </a:rPr>
              <a:t>hội</a:t>
            </a:r>
            <a:r>
              <a:rPr lang="en-US" sz="1300" dirty="0">
                <a:solidFill>
                  <a:schemeClr val="dk1"/>
                </a:solidFill>
              </a:rPr>
              <a:t> </a:t>
            </a:r>
            <a:r>
              <a:rPr lang="en-US" sz="1300" dirty="0" err="1">
                <a:solidFill>
                  <a:schemeClr val="dk1"/>
                </a:solidFill>
              </a:rPr>
              <a:t>đồng</a:t>
            </a:r>
            <a:r>
              <a:rPr lang="vi-VN" sz="1300" dirty="0">
                <a:solidFill>
                  <a:schemeClr val="dk1"/>
                </a:solidFill>
              </a:rPr>
              <a:t> , tôi </a:t>
            </a:r>
            <a:r>
              <a:rPr lang="en-US" sz="1300" dirty="0" err="1">
                <a:solidFill>
                  <a:schemeClr val="dk1"/>
                </a:solidFill>
              </a:rPr>
              <a:t>tên</a:t>
            </a:r>
            <a:r>
              <a:rPr lang="en-US" sz="1300" dirty="0">
                <a:solidFill>
                  <a:schemeClr val="dk1"/>
                </a:solidFill>
              </a:rPr>
              <a:t> </a:t>
            </a:r>
            <a:r>
              <a:rPr lang="vi-VN" sz="1300" dirty="0">
                <a:solidFill>
                  <a:schemeClr val="dk1"/>
                </a:solidFill>
              </a:rPr>
              <a:t>là Nguyễn Thanh Hiếu, tôi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vi-VN" sz="1300" dirty="0">
                <a:solidFill>
                  <a:schemeClr val="dk1"/>
                </a:solidFill>
              </a:rPr>
              <a:t> tiếp tục trình bày mục 4</a:t>
            </a:r>
            <a:r>
              <a:rPr lang="en-US" sz="1300" dirty="0">
                <a:solidFill>
                  <a:schemeClr val="dk1"/>
                </a:solidFill>
              </a:rPr>
              <a:t>. </a:t>
            </a:r>
            <a:r>
              <a:rPr lang="vi-VN" sz="1300" dirty="0">
                <a:solidFill>
                  <a:schemeClr val="dk1"/>
                </a:solidFill>
              </a:rPr>
              <a:t>Demostration</a:t>
            </a:r>
          </a:p>
          <a:p>
            <a:pPr marL="457200" lvl="0" indent="-311150" algn="l" rtl="0">
              <a:spcBef>
                <a:spcPts val="0"/>
              </a:spcBef>
              <a:spcAft>
                <a:spcPts val="0"/>
              </a:spcAft>
              <a:buClr>
                <a:schemeClr val="dk1"/>
              </a:buClr>
              <a:buSzPts val="1300"/>
              <a:buChar char="-"/>
            </a:pPr>
            <a:r>
              <a:rPr lang="en-US" sz="1300" dirty="0">
                <a:solidFill>
                  <a:schemeClr val="dk1"/>
                </a:solidFill>
              </a:rPr>
              <a:t>2/ </a:t>
            </a:r>
            <a:r>
              <a:rPr lang="en-US" sz="1300" dirty="0" err="1">
                <a:solidFill>
                  <a:schemeClr val="dk1"/>
                </a:solidFill>
              </a:rPr>
              <a:t>Về</a:t>
            </a:r>
            <a:r>
              <a:rPr lang="en-US" sz="1300" dirty="0">
                <a:solidFill>
                  <a:schemeClr val="dk1"/>
                </a:solidFill>
              </a:rPr>
              <a:t> w</a:t>
            </a:r>
            <a:r>
              <a:rPr lang="vi-VN" sz="1300" dirty="0">
                <a:solidFill>
                  <a:schemeClr val="dk1"/>
                </a:solidFill>
              </a:rPr>
              <a:t>orkflow</a:t>
            </a:r>
            <a:r>
              <a:rPr lang="en-US" sz="1300" dirty="0">
                <a:solidFill>
                  <a:schemeClr val="dk1"/>
                </a:solidFill>
              </a:rPr>
              <a:t>, </a:t>
            </a:r>
            <a:r>
              <a:rPr lang="en-US" sz="1300" dirty="0" err="1">
                <a:solidFill>
                  <a:schemeClr val="dk1"/>
                </a:solidFill>
              </a:rPr>
              <a:t>chúng</a:t>
            </a:r>
            <a:r>
              <a:rPr lang="en-US" sz="1300" dirty="0">
                <a:solidFill>
                  <a:schemeClr val="dk1"/>
                </a:solidFill>
              </a:rPr>
              <a:t> </a:t>
            </a:r>
            <a:r>
              <a:rPr lang="en-US" sz="1300" dirty="0" err="1">
                <a:solidFill>
                  <a:schemeClr val="dk1"/>
                </a:solidFill>
              </a:rPr>
              <a:t>tôi</a:t>
            </a:r>
            <a:r>
              <a:rPr lang="en-US" sz="1300" dirty="0">
                <a:solidFill>
                  <a:schemeClr val="dk1"/>
                </a:solidFill>
              </a:rPr>
              <a:t> chia ra </a:t>
            </a:r>
            <a:r>
              <a:rPr lang="en-US" sz="1300" dirty="0" err="1">
                <a:solidFill>
                  <a:schemeClr val="dk1"/>
                </a:solidFill>
              </a:rPr>
              <a:t>thành</a:t>
            </a:r>
            <a:r>
              <a:rPr lang="en-US" sz="1300" dirty="0">
                <a:solidFill>
                  <a:schemeClr val="dk1"/>
                </a:solidFill>
              </a:rPr>
              <a:t> </a:t>
            </a:r>
            <a:r>
              <a:rPr lang="vi-VN" sz="1300" dirty="0">
                <a:solidFill>
                  <a:schemeClr val="dk1"/>
                </a:solidFill>
              </a:rPr>
              <a:t>2 </a:t>
            </a:r>
            <a:r>
              <a:rPr lang="en-US" sz="1300" dirty="0">
                <a:solidFill>
                  <a:schemeClr val="dk1"/>
                </a:solidFill>
              </a:rPr>
              <a:t>flow </a:t>
            </a:r>
            <a:r>
              <a:rPr lang="en-US" sz="1300" dirty="0" err="1">
                <a:solidFill>
                  <a:schemeClr val="dk1"/>
                </a:solidFill>
              </a:rPr>
              <a:t>chính</a:t>
            </a:r>
            <a:r>
              <a:rPr lang="vi-VN" sz="1300" dirty="0">
                <a:solidFill>
                  <a:schemeClr val="dk1"/>
                </a:solidFill>
              </a:rPr>
              <a:t> đó là Admin và Manager</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3/ Flow </a:t>
            </a:r>
            <a:r>
              <a:rPr lang="en-US" sz="1300" dirty="0" err="1">
                <a:solidFill>
                  <a:schemeClr val="dk1"/>
                </a:solidFill>
              </a:rPr>
              <a:t>của</a:t>
            </a:r>
            <a:r>
              <a:rPr lang="en-US" sz="1300" dirty="0">
                <a:solidFill>
                  <a:schemeClr val="dk1"/>
                </a:solidFill>
              </a:rPr>
              <a:t> admin </a:t>
            </a:r>
            <a:r>
              <a:rPr lang="en-US" sz="1300" dirty="0" err="1">
                <a:solidFill>
                  <a:schemeClr val="dk1"/>
                </a:solidFill>
              </a:rPr>
              <a:t>sẽ</a:t>
            </a:r>
            <a:r>
              <a:rPr lang="en-US" sz="1300" dirty="0">
                <a:solidFill>
                  <a:schemeClr val="dk1"/>
                </a:solidFill>
              </a:rPr>
              <a:t> bao </a:t>
            </a:r>
            <a:r>
              <a:rPr lang="en-US" sz="1300" dirty="0" err="1">
                <a:solidFill>
                  <a:schemeClr val="dk1"/>
                </a:solidFill>
              </a:rPr>
              <a:t>gôm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hệ</a:t>
            </a:r>
            <a:r>
              <a:rPr lang="en-US" sz="1300" dirty="0">
                <a:solidFill>
                  <a:schemeClr val="dk1"/>
                </a:solidFill>
              </a:rPr>
              <a:t> </a:t>
            </a:r>
            <a:r>
              <a:rPr lang="en-US" sz="1300" dirty="0" err="1">
                <a:solidFill>
                  <a:schemeClr val="dk1"/>
                </a:solidFill>
              </a:rPr>
              <a:t>thống</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4/ </a:t>
            </a:r>
            <a:r>
              <a:rPr lang="en-US" sz="1300" dirty="0" err="1">
                <a:solidFill>
                  <a:schemeClr val="dk1"/>
                </a:solidFill>
              </a:rPr>
              <a:t>Còn</a:t>
            </a:r>
            <a:r>
              <a:rPr lang="en-US" sz="1300" dirty="0">
                <a:solidFill>
                  <a:schemeClr val="dk1"/>
                </a:solidFill>
              </a:rPr>
              <a:t> flow </a:t>
            </a:r>
            <a:r>
              <a:rPr lang="en-US" sz="1300" dirty="0" err="1">
                <a:solidFill>
                  <a:schemeClr val="dk1"/>
                </a:solidFill>
              </a:rPr>
              <a:t>của</a:t>
            </a:r>
            <a:r>
              <a:rPr lang="en-US" sz="1300" dirty="0">
                <a:solidFill>
                  <a:schemeClr val="dk1"/>
                </a:solidFill>
              </a:rPr>
              <a:t> manager </a:t>
            </a:r>
            <a:r>
              <a:rPr lang="en-US" sz="1300" dirty="0" err="1">
                <a:solidFill>
                  <a:schemeClr val="dk1"/>
                </a:solidFill>
              </a:rPr>
              <a:t>sẽ</a:t>
            </a:r>
            <a:r>
              <a:rPr lang="en-US" sz="1300" dirty="0">
                <a:solidFill>
                  <a:schemeClr val="dk1"/>
                </a:solidFill>
              </a:rPr>
              <a:t> bao </a:t>
            </a:r>
            <a:r>
              <a:rPr lang="en-US" sz="1300" dirty="0" err="1">
                <a:solidFill>
                  <a:schemeClr val="dk1"/>
                </a:solidFill>
              </a:rPr>
              <a:t>gồm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liên</a:t>
            </a:r>
            <a:r>
              <a:rPr lang="en-US" sz="1300" dirty="0">
                <a:solidFill>
                  <a:schemeClr val="dk1"/>
                </a:solidFill>
              </a:rPr>
              <a:t> </a:t>
            </a:r>
            <a:r>
              <a:rPr lang="en-US" sz="1300" dirty="0" err="1">
                <a:solidFill>
                  <a:schemeClr val="dk1"/>
                </a:solidFill>
              </a:rPr>
              <a:t>quan</a:t>
            </a:r>
            <a:r>
              <a:rPr lang="en-US" sz="1300" dirty="0">
                <a:solidFill>
                  <a:schemeClr val="dk1"/>
                </a:solidFill>
              </a:rPr>
              <a:t> </a:t>
            </a:r>
            <a:r>
              <a:rPr lang="en-US" sz="1300" dirty="0" err="1">
                <a:solidFill>
                  <a:schemeClr val="dk1"/>
                </a:solidFill>
              </a:rPr>
              <a:t>đến</a:t>
            </a:r>
            <a:r>
              <a:rPr lang="en-US" sz="1300" dirty="0">
                <a:solidFill>
                  <a:schemeClr val="dk1"/>
                </a:solidFill>
              </a:rPr>
              <a:t> </a:t>
            </a:r>
            <a:r>
              <a:rPr lang="en-US" sz="1300" dirty="0" err="1">
                <a:solidFill>
                  <a:schemeClr val="dk1"/>
                </a:solidFill>
              </a:rPr>
              <a:t>việc</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tập</a:t>
            </a:r>
            <a:r>
              <a:rPr lang="en-US" sz="1300" dirty="0">
                <a:solidFill>
                  <a:schemeClr val="dk1"/>
                </a:solidFill>
              </a:rPr>
              <a:t> </a:t>
            </a:r>
            <a:r>
              <a:rPr lang="en-US" sz="1300" dirty="0" err="1">
                <a:solidFill>
                  <a:schemeClr val="dk1"/>
                </a:solidFill>
              </a:rPr>
              <a:t>trung</a:t>
            </a:r>
            <a:r>
              <a:rPr lang="en-US" sz="1300" dirty="0">
                <a:solidFill>
                  <a:schemeClr val="dk1"/>
                </a:solidFill>
              </a:rPr>
              <a:t> </a:t>
            </a:r>
            <a:r>
              <a:rPr lang="en-US" sz="1300" dirty="0" err="1">
                <a:solidFill>
                  <a:schemeClr val="dk1"/>
                </a:solidFill>
              </a:rPr>
              <a:t>vào</a:t>
            </a:r>
            <a:r>
              <a:rPr lang="en-US" sz="1300" dirty="0">
                <a:solidFill>
                  <a:schemeClr val="dk1"/>
                </a:solidFill>
              </a:rPr>
              <a:t> </a:t>
            </a:r>
            <a:r>
              <a:rPr lang="en-US" sz="1300" dirty="0" err="1">
                <a:solidFill>
                  <a:schemeClr val="dk1"/>
                </a:solidFill>
              </a:rPr>
              <a:t>cửa</a:t>
            </a:r>
            <a:r>
              <a:rPr lang="en-US" sz="1300" dirty="0">
                <a:solidFill>
                  <a:schemeClr val="dk1"/>
                </a:solidFill>
              </a:rPr>
              <a:t> </a:t>
            </a:r>
            <a:r>
              <a:rPr lang="en-US" sz="1300" dirty="0" err="1">
                <a:solidFill>
                  <a:schemeClr val="dk1"/>
                </a:solidFill>
              </a:rPr>
              <a:t>hàng</a:t>
            </a:r>
            <a:r>
              <a:rPr lang="en-US" sz="1300" dirty="0">
                <a:solidFill>
                  <a:schemeClr val="dk1"/>
                </a:solidFill>
              </a:rPr>
              <a:t> </a:t>
            </a:r>
            <a:r>
              <a:rPr lang="en-US" sz="1300" dirty="0" err="1">
                <a:solidFill>
                  <a:schemeClr val="dk1"/>
                </a:solidFill>
              </a:rPr>
              <a:t>họ</a:t>
            </a:r>
            <a:r>
              <a:rPr lang="en-US" sz="1300" dirty="0">
                <a:solidFill>
                  <a:schemeClr val="dk1"/>
                </a:solidFill>
              </a:rPr>
              <a:t> </a:t>
            </a:r>
            <a:r>
              <a:rPr lang="en-US" sz="1300" dirty="0" err="1">
                <a:solidFill>
                  <a:schemeClr val="dk1"/>
                </a:solidFill>
              </a:rPr>
              <a:t>đảm</a:t>
            </a:r>
            <a:r>
              <a:rPr lang="en-US" sz="1300" dirty="0">
                <a:solidFill>
                  <a:schemeClr val="dk1"/>
                </a:solidFill>
              </a:rPr>
              <a:t> </a:t>
            </a:r>
            <a:r>
              <a:rPr lang="en-US" sz="1300" dirty="0" err="1">
                <a:solidFill>
                  <a:schemeClr val="dk1"/>
                </a:solidFill>
              </a:rPr>
              <a:t>nhiệm</a:t>
            </a:r>
            <a:endParaRPr lang="vi-VN"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5/ </a:t>
            </a:r>
            <a:r>
              <a:rPr lang="en-US" sz="1300" dirty="0" err="1">
                <a:solidFill>
                  <a:schemeClr val="dk1"/>
                </a:solidFill>
              </a:rPr>
              <a:t>Tôi</a:t>
            </a:r>
            <a:r>
              <a:rPr lang="en-US" sz="1300" dirty="0">
                <a:solidFill>
                  <a:schemeClr val="dk1"/>
                </a:solidFill>
              </a:rPr>
              <a:t>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en-US" sz="1300" dirty="0">
                <a:solidFill>
                  <a:schemeClr val="dk1"/>
                </a:solidFill>
              </a:rPr>
              <a:t> </a:t>
            </a:r>
            <a:r>
              <a:rPr lang="en-US" sz="1300" dirty="0" err="1">
                <a:solidFill>
                  <a:schemeClr val="dk1"/>
                </a:solidFill>
              </a:rPr>
              <a:t>bước</a:t>
            </a:r>
            <a:r>
              <a:rPr lang="en-US" sz="1300" dirty="0">
                <a:solidFill>
                  <a:schemeClr val="dk1"/>
                </a:solidFill>
              </a:rPr>
              <a:t> </a:t>
            </a:r>
            <a:r>
              <a:rPr lang="en-US" sz="1300" dirty="0" err="1">
                <a:solidFill>
                  <a:schemeClr val="dk1"/>
                </a:solidFill>
              </a:rPr>
              <a:t>vào</a:t>
            </a:r>
            <a:r>
              <a:rPr lang="en-US" sz="1300" dirty="0">
                <a:solidFill>
                  <a:schemeClr val="dk1"/>
                </a:solidFill>
              </a:rPr>
              <a:t> flow </a:t>
            </a:r>
            <a:r>
              <a:rPr lang="en-US" sz="1300" dirty="0" err="1">
                <a:solidFill>
                  <a:schemeClr val="dk1"/>
                </a:solidFill>
              </a:rPr>
              <a:t>thứ</a:t>
            </a:r>
            <a:r>
              <a:rPr lang="en-US" sz="1300" dirty="0">
                <a:solidFill>
                  <a:schemeClr val="dk1"/>
                </a:solidFill>
              </a:rPr>
              <a:t> </a:t>
            </a:r>
            <a:r>
              <a:rPr lang="en-US" sz="1300" dirty="0" err="1">
                <a:solidFill>
                  <a:schemeClr val="dk1"/>
                </a:solidFill>
              </a:rPr>
              <a:t>nhất</a:t>
            </a:r>
            <a:r>
              <a:rPr lang="en-US" sz="1300" dirty="0">
                <a:solidFill>
                  <a:schemeClr val="dk1"/>
                </a:solidFill>
              </a:rPr>
              <a:t> . </a:t>
            </a:r>
            <a:r>
              <a:rPr lang="en-US" sz="1300" dirty="0" err="1">
                <a:solidFill>
                  <a:schemeClr val="dk1"/>
                </a:solidFill>
              </a:rPr>
              <a:t>Đó</a:t>
            </a:r>
            <a:r>
              <a:rPr lang="en-US" sz="1300" dirty="0">
                <a:solidFill>
                  <a:schemeClr val="dk1"/>
                </a:solidFill>
              </a:rPr>
              <a:t> </a:t>
            </a:r>
            <a:r>
              <a:rPr lang="en-US" sz="1300" dirty="0" err="1">
                <a:solidFill>
                  <a:schemeClr val="dk1"/>
                </a:solidFill>
              </a:rPr>
              <a:t>là</a:t>
            </a:r>
            <a:r>
              <a:rPr lang="en-US" sz="1300" dirty="0">
                <a:solidFill>
                  <a:schemeClr val="dk1"/>
                </a:solidFill>
              </a:rPr>
              <a:t> flow </a:t>
            </a:r>
            <a:r>
              <a:rPr lang="en-US" sz="1300" dirty="0" err="1">
                <a:solidFill>
                  <a:schemeClr val="dk1"/>
                </a:solidFill>
              </a:rPr>
              <a:t>của</a:t>
            </a:r>
            <a:r>
              <a:rPr lang="en-US" sz="1300" dirty="0">
                <a:solidFill>
                  <a:schemeClr val="dk1"/>
                </a:solidFill>
              </a:rPr>
              <a:t> admin</a:t>
            </a:r>
            <a:endParaRPr lang="vi-VN" sz="1300" dirty="0">
              <a:solidFill>
                <a:schemeClr val="dk1"/>
              </a:solidFill>
            </a:endParaRPr>
          </a:p>
          <a:p>
            <a:pPr marL="457200" lvl="0" indent="-311150" algn="l" rtl="0">
              <a:spcBef>
                <a:spcPts val="0"/>
              </a:spcBef>
              <a:spcAft>
                <a:spcPts val="0"/>
              </a:spcAft>
              <a:buClr>
                <a:schemeClr val="dk1"/>
              </a:buClr>
              <a:buSzPts val="1300"/>
              <a:buChar char="-"/>
            </a:pPr>
            <a:endParaRPr lang="vi-VN" sz="1300" dirty="0">
              <a:solidFill>
                <a:schemeClr val="dk1"/>
              </a:solidFill>
            </a:endParaRPr>
          </a:p>
        </p:txBody>
      </p:sp>
    </p:spTree>
    <p:extLst>
      <p:ext uri="{BB962C8B-B14F-4D97-AF65-F5344CB8AC3E}">
        <p14:creationId xmlns:p14="http://schemas.microsoft.com/office/powerpoint/2010/main" val="3273449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1/ Admin Flow này bao gồm 2 tác vụ chính :</a:t>
            </a:r>
          </a:p>
          <a:p>
            <a:pPr marL="0" lvl="0" indent="0" algn="l" rtl="0">
              <a:spcBef>
                <a:spcPts val="0"/>
              </a:spcBef>
              <a:spcAft>
                <a:spcPts val="0"/>
              </a:spcAft>
              <a:buNone/>
            </a:pPr>
            <a:r>
              <a:rPr lang="vi-VN" dirty="0"/>
              <a:t>tác vụ thứ nhất là thêm mới và cập nhật sản phẩm, camera, cửa hàng và quản lý cửa hàng trong hệ thống.</a:t>
            </a:r>
          </a:p>
          <a:p>
            <a:pPr marL="0" lvl="0" indent="0" algn="l" rtl="0">
              <a:spcBef>
                <a:spcPts val="0"/>
              </a:spcBef>
              <a:spcAft>
                <a:spcPts val="0"/>
              </a:spcAft>
              <a:buNone/>
            </a:pPr>
            <a:r>
              <a:rPr lang="vi-VN" dirty="0"/>
              <a:t>tác vụ thứ hai là đưa cửa hàng vào trạng thái hoạt động.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Admin đăng nhập hệ thống, sau đó tạo sản phẩm và camera mới.</a:t>
            </a:r>
          </a:p>
          <a:p>
            <a:pPr marL="0" lvl="0" indent="0" algn="l" rtl="0">
              <a:spcBef>
                <a:spcPts val="0"/>
              </a:spcBef>
              <a:spcAft>
                <a:spcPts val="0"/>
              </a:spcAft>
              <a:buNone/>
            </a:pPr>
            <a:r>
              <a:rPr lang="vi-VN" dirty="0"/>
              <a:t>Admin tiếp tục tạo account cho quản lý cửa hàng</a:t>
            </a:r>
          </a:p>
          <a:p>
            <a:pPr marL="0" lvl="0" indent="0" algn="l" rtl="0">
              <a:spcBef>
                <a:spcPts val="0"/>
              </a:spcBef>
              <a:spcAft>
                <a:spcPts val="0"/>
              </a:spcAft>
              <a:buNone/>
            </a:pPr>
            <a:r>
              <a:rPr lang="vi-VN" dirty="0"/>
              <a:t>Và cuối cùng là tạo một cửa hàng mới. </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Admin kết nối cửa hàng với một manager mong muốn để đưa cửa hàng vào trạng thái hoạt động. </a:t>
            </a:r>
          </a:p>
          <a:p>
            <a:pPr marL="0" lvl="0" indent="0" algn="l" rtl="0">
              <a:spcBef>
                <a:spcPts val="0"/>
              </a:spcBef>
              <a:spcAft>
                <a:spcPts val="0"/>
              </a:spcAft>
              <a:buNone/>
            </a:pPr>
            <a:r>
              <a:rPr lang="vi-VN" dirty="0"/>
              <a:t>Lưu ý ( 1 cửa hàng chỉ có duy nhất 1 quản lý)</a:t>
            </a:r>
          </a:p>
          <a:p>
            <a:pPr marL="0" lvl="0" indent="0" algn="l" rtl="0">
              <a:spcBef>
                <a:spcPts val="0"/>
              </a:spcBef>
              <a:spcAft>
                <a:spcPts val="0"/>
              </a:spcAft>
              <a:buNone/>
            </a:pPr>
            <a:r>
              <a:rPr lang="vi-VN" dirty="0"/>
              <a:t>tương tự như vậy một quản lý chỉ được quản lý 1 cửa hàng</a:t>
            </a:r>
          </a:p>
        </p:txBody>
      </p:sp>
    </p:spTree>
    <p:extLst>
      <p:ext uri="{BB962C8B-B14F-4D97-AF65-F5344CB8AC3E}">
        <p14:creationId xmlns:p14="http://schemas.microsoft.com/office/powerpoint/2010/main" val="625192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1/ Admin Flow này bao gồm 2 tác vụ chính :</a:t>
            </a:r>
          </a:p>
          <a:p>
            <a:pPr marL="0" lvl="0" indent="0" algn="l" rtl="0">
              <a:spcBef>
                <a:spcPts val="0"/>
              </a:spcBef>
              <a:spcAft>
                <a:spcPts val="0"/>
              </a:spcAft>
              <a:buNone/>
            </a:pPr>
            <a:r>
              <a:rPr lang="vi-VN" dirty="0"/>
              <a:t>tác vụ thứ nhất là thêm mới và cập nhật sản phẩm, camera, cửa hàng và quản lý cửa hàng trong hệ thống.</a:t>
            </a:r>
          </a:p>
          <a:p>
            <a:pPr marL="0" lvl="0" indent="0" algn="l" rtl="0">
              <a:spcBef>
                <a:spcPts val="0"/>
              </a:spcBef>
              <a:spcAft>
                <a:spcPts val="0"/>
              </a:spcAft>
              <a:buNone/>
            </a:pPr>
            <a:r>
              <a:rPr lang="vi-VN" dirty="0"/>
              <a:t>tác vụ thứ hai là đưa cửa hàng vào trạng thái hoạt động.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Admin đăng nhập hệ thống, sau đó tạo sản phẩm và camera mới.</a:t>
            </a:r>
          </a:p>
          <a:p>
            <a:pPr marL="0" lvl="0" indent="0" algn="l" rtl="0">
              <a:spcBef>
                <a:spcPts val="0"/>
              </a:spcBef>
              <a:spcAft>
                <a:spcPts val="0"/>
              </a:spcAft>
              <a:buNone/>
            </a:pPr>
            <a:r>
              <a:rPr lang="vi-VN" dirty="0"/>
              <a:t>Admin tiếp tục tạo account cho quản lý cửa hàng</a:t>
            </a:r>
          </a:p>
          <a:p>
            <a:pPr marL="0" lvl="0" indent="0" algn="l" rtl="0">
              <a:spcBef>
                <a:spcPts val="0"/>
              </a:spcBef>
              <a:spcAft>
                <a:spcPts val="0"/>
              </a:spcAft>
              <a:buNone/>
            </a:pPr>
            <a:r>
              <a:rPr lang="vi-VN" dirty="0"/>
              <a:t>Và cuối cùng là tạo một cửa hàng mới. </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Admin kết nối cửa hàng với một manager mong muốn để đưa cửa hàng vào trạng thái hoạt động. </a:t>
            </a:r>
          </a:p>
          <a:p>
            <a:pPr marL="0" lvl="0" indent="0" algn="l" rtl="0">
              <a:spcBef>
                <a:spcPts val="0"/>
              </a:spcBef>
              <a:spcAft>
                <a:spcPts val="0"/>
              </a:spcAft>
              <a:buNone/>
            </a:pPr>
            <a:r>
              <a:rPr lang="vi-VN" dirty="0"/>
              <a:t>Lưu ý ( 1 cửa hàng chỉ có duy nhất 1 quản lý)</a:t>
            </a:r>
          </a:p>
          <a:p>
            <a:pPr marL="0" lvl="0" indent="0" algn="l" rtl="0">
              <a:spcBef>
                <a:spcPts val="0"/>
              </a:spcBef>
              <a:spcAft>
                <a:spcPts val="0"/>
              </a:spcAft>
              <a:buNone/>
            </a:pPr>
            <a:r>
              <a:rPr lang="vi-VN" dirty="0"/>
              <a:t>tương tự như vậy một quản lý chỉ được quản lý 1 cửa hàng</a:t>
            </a:r>
          </a:p>
        </p:txBody>
      </p:sp>
    </p:spTree>
    <p:extLst>
      <p:ext uri="{BB962C8B-B14F-4D97-AF65-F5344CB8AC3E}">
        <p14:creationId xmlns:p14="http://schemas.microsoft.com/office/powerpoint/2010/main" val="2498547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1/ Admin Flow này bao gồm 2 tác vụ chính :</a:t>
            </a:r>
          </a:p>
          <a:p>
            <a:pPr marL="0" lvl="0" indent="0" algn="l" rtl="0">
              <a:spcBef>
                <a:spcPts val="0"/>
              </a:spcBef>
              <a:spcAft>
                <a:spcPts val="0"/>
              </a:spcAft>
              <a:buNone/>
            </a:pPr>
            <a:r>
              <a:rPr lang="vi-VN" dirty="0"/>
              <a:t>tác vụ thứ nhất là thêm mới và cập nhật sản phẩm, camera, cửa hàng và quản lý cửa hàng trong hệ thống.</a:t>
            </a:r>
          </a:p>
          <a:p>
            <a:pPr marL="0" lvl="0" indent="0" algn="l" rtl="0">
              <a:spcBef>
                <a:spcPts val="0"/>
              </a:spcBef>
              <a:spcAft>
                <a:spcPts val="0"/>
              </a:spcAft>
              <a:buNone/>
            </a:pPr>
            <a:r>
              <a:rPr lang="vi-VN" dirty="0"/>
              <a:t>tác vụ thứ hai là đưa cửa hàng vào trạng thái hoạt động.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Admin đăng nhập hệ thống, sau đó tạo sản phẩm và camera mới.</a:t>
            </a:r>
          </a:p>
          <a:p>
            <a:pPr marL="0" lvl="0" indent="0" algn="l" rtl="0">
              <a:spcBef>
                <a:spcPts val="0"/>
              </a:spcBef>
              <a:spcAft>
                <a:spcPts val="0"/>
              </a:spcAft>
              <a:buNone/>
            </a:pPr>
            <a:r>
              <a:rPr lang="vi-VN" dirty="0"/>
              <a:t>Admin tiếp tục tạo account cho quản lý cửa hàng</a:t>
            </a:r>
          </a:p>
          <a:p>
            <a:pPr marL="0" lvl="0" indent="0" algn="l" rtl="0">
              <a:spcBef>
                <a:spcPts val="0"/>
              </a:spcBef>
              <a:spcAft>
                <a:spcPts val="0"/>
              </a:spcAft>
              <a:buNone/>
            </a:pPr>
            <a:r>
              <a:rPr lang="vi-VN" dirty="0"/>
              <a:t>Và cuối cùng là tạo một cửa hàng mới. </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Admin kết nối cửa hàng với một manager mong muốn để đưa cửa hàng vào trạng thái hoạt động. </a:t>
            </a:r>
          </a:p>
          <a:p>
            <a:pPr marL="0" lvl="0" indent="0" algn="l" rtl="0">
              <a:spcBef>
                <a:spcPts val="0"/>
              </a:spcBef>
              <a:spcAft>
                <a:spcPts val="0"/>
              </a:spcAft>
              <a:buNone/>
            </a:pPr>
            <a:r>
              <a:rPr lang="vi-VN" dirty="0"/>
              <a:t>Lưu ý ( 1 cửa hàng chỉ có duy nhất 1 quản lý)</a:t>
            </a:r>
          </a:p>
          <a:p>
            <a:pPr marL="0" lvl="0" indent="0" algn="l" rtl="0">
              <a:spcBef>
                <a:spcPts val="0"/>
              </a:spcBef>
              <a:spcAft>
                <a:spcPts val="0"/>
              </a:spcAft>
              <a:buNone/>
            </a:pPr>
            <a:r>
              <a:rPr lang="vi-VN" dirty="0"/>
              <a:t>tương tự như vậy một quản lý chỉ được quản lý 1 cửa hàng</a:t>
            </a:r>
          </a:p>
        </p:txBody>
      </p:sp>
    </p:spTree>
    <p:extLst>
      <p:ext uri="{BB962C8B-B14F-4D97-AF65-F5344CB8AC3E}">
        <p14:creationId xmlns:p14="http://schemas.microsoft.com/office/powerpoint/2010/main" val="22109410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1/ Admin Flow này bao gồm 2 tác vụ chính :</a:t>
            </a:r>
          </a:p>
          <a:p>
            <a:pPr marL="0" lvl="0" indent="0" algn="l" rtl="0">
              <a:spcBef>
                <a:spcPts val="0"/>
              </a:spcBef>
              <a:spcAft>
                <a:spcPts val="0"/>
              </a:spcAft>
              <a:buNone/>
            </a:pPr>
            <a:r>
              <a:rPr lang="vi-VN" dirty="0"/>
              <a:t>tác vụ thứ nhất là thêm mới và cập nhật sản phẩm, camera, cửa hàng và quản lý cửa hàng trong hệ thống.</a:t>
            </a:r>
          </a:p>
          <a:p>
            <a:pPr marL="0" lvl="0" indent="0" algn="l" rtl="0">
              <a:spcBef>
                <a:spcPts val="0"/>
              </a:spcBef>
              <a:spcAft>
                <a:spcPts val="0"/>
              </a:spcAft>
              <a:buNone/>
            </a:pPr>
            <a:r>
              <a:rPr lang="vi-VN" dirty="0"/>
              <a:t>tác vụ thứ hai là đưa cửa hàng vào trạng thái hoạt động.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Admin đăng nhập hệ thống, sau đó tạo sản phẩm và camera mới.</a:t>
            </a:r>
          </a:p>
          <a:p>
            <a:pPr marL="0" lvl="0" indent="0" algn="l" rtl="0">
              <a:spcBef>
                <a:spcPts val="0"/>
              </a:spcBef>
              <a:spcAft>
                <a:spcPts val="0"/>
              </a:spcAft>
              <a:buNone/>
            </a:pPr>
            <a:r>
              <a:rPr lang="vi-VN" dirty="0"/>
              <a:t>Admin tiếp tục tạo account cho quản lý cửa hàng</a:t>
            </a:r>
          </a:p>
          <a:p>
            <a:pPr marL="0" lvl="0" indent="0" algn="l" rtl="0">
              <a:spcBef>
                <a:spcPts val="0"/>
              </a:spcBef>
              <a:spcAft>
                <a:spcPts val="0"/>
              </a:spcAft>
              <a:buNone/>
            </a:pPr>
            <a:r>
              <a:rPr lang="vi-VN" dirty="0"/>
              <a:t>Và cuối cùng là tạo một cửa hàng mới. </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Admin kết nối cửa hàng với một manager mong muốn để đưa cửa hàng vào trạng thái hoạt động. </a:t>
            </a:r>
          </a:p>
          <a:p>
            <a:pPr marL="0" lvl="0" indent="0" algn="l" rtl="0">
              <a:spcBef>
                <a:spcPts val="0"/>
              </a:spcBef>
              <a:spcAft>
                <a:spcPts val="0"/>
              </a:spcAft>
              <a:buNone/>
            </a:pPr>
            <a:r>
              <a:rPr lang="vi-VN" dirty="0"/>
              <a:t>Lưu ý ( 1 cửa hàng chỉ có duy nhất 1 quản lý)</a:t>
            </a:r>
          </a:p>
          <a:p>
            <a:pPr marL="0" lvl="0" indent="0" algn="l" rtl="0">
              <a:spcBef>
                <a:spcPts val="0"/>
              </a:spcBef>
              <a:spcAft>
                <a:spcPts val="0"/>
              </a:spcAft>
              <a:buNone/>
            </a:pPr>
            <a:r>
              <a:rPr lang="vi-VN" dirty="0"/>
              <a:t>tương tự như vậy một quản lý chỉ được quản lý 1 cửa hàng</a:t>
            </a:r>
          </a:p>
        </p:txBody>
      </p:sp>
    </p:spTree>
    <p:extLst>
      <p:ext uri="{BB962C8B-B14F-4D97-AF65-F5344CB8AC3E}">
        <p14:creationId xmlns:p14="http://schemas.microsoft.com/office/powerpoint/2010/main" val="2662524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US" sz="1300" dirty="0">
                <a:solidFill>
                  <a:schemeClr val="dk1"/>
                </a:solidFill>
              </a:rPr>
              <a:t>1/ </a:t>
            </a:r>
            <a:r>
              <a:rPr lang="vi-VN" sz="1300" dirty="0">
                <a:solidFill>
                  <a:schemeClr val="dk1"/>
                </a:solidFill>
              </a:rPr>
              <a:t>Xin chào quý</a:t>
            </a:r>
            <a:r>
              <a:rPr lang="en-US" sz="1300" dirty="0">
                <a:solidFill>
                  <a:schemeClr val="dk1"/>
                </a:solidFill>
              </a:rPr>
              <a:t> </a:t>
            </a:r>
            <a:r>
              <a:rPr lang="en-US" sz="1300" dirty="0" err="1">
                <a:solidFill>
                  <a:schemeClr val="dk1"/>
                </a:solidFill>
              </a:rPr>
              <a:t>hội</a:t>
            </a:r>
            <a:r>
              <a:rPr lang="en-US" sz="1300" dirty="0">
                <a:solidFill>
                  <a:schemeClr val="dk1"/>
                </a:solidFill>
              </a:rPr>
              <a:t> </a:t>
            </a:r>
            <a:r>
              <a:rPr lang="en-US" sz="1300" dirty="0" err="1">
                <a:solidFill>
                  <a:schemeClr val="dk1"/>
                </a:solidFill>
              </a:rPr>
              <a:t>đồng</a:t>
            </a:r>
            <a:r>
              <a:rPr lang="vi-VN" sz="1300" dirty="0">
                <a:solidFill>
                  <a:schemeClr val="dk1"/>
                </a:solidFill>
              </a:rPr>
              <a:t> , tôi </a:t>
            </a:r>
            <a:r>
              <a:rPr lang="en-US" sz="1300" dirty="0" err="1">
                <a:solidFill>
                  <a:schemeClr val="dk1"/>
                </a:solidFill>
              </a:rPr>
              <a:t>tên</a:t>
            </a:r>
            <a:r>
              <a:rPr lang="en-US" sz="1300" dirty="0">
                <a:solidFill>
                  <a:schemeClr val="dk1"/>
                </a:solidFill>
              </a:rPr>
              <a:t> </a:t>
            </a:r>
            <a:r>
              <a:rPr lang="vi-VN" sz="1300" dirty="0">
                <a:solidFill>
                  <a:schemeClr val="dk1"/>
                </a:solidFill>
              </a:rPr>
              <a:t>là Nguyễn Thanh Hiếu, tôi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vi-VN" sz="1300" dirty="0">
                <a:solidFill>
                  <a:schemeClr val="dk1"/>
                </a:solidFill>
              </a:rPr>
              <a:t> tiếp tục trình bày mục 4</a:t>
            </a:r>
            <a:r>
              <a:rPr lang="en-US" sz="1300" dirty="0">
                <a:solidFill>
                  <a:schemeClr val="dk1"/>
                </a:solidFill>
              </a:rPr>
              <a:t>. </a:t>
            </a:r>
            <a:r>
              <a:rPr lang="vi-VN" sz="1300" dirty="0">
                <a:solidFill>
                  <a:schemeClr val="dk1"/>
                </a:solidFill>
              </a:rPr>
              <a:t>Demostration</a:t>
            </a:r>
          </a:p>
          <a:p>
            <a:pPr marL="457200" lvl="0" indent="-311150" algn="l" rtl="0">
              <a:spcBef>
                <a:spcPts val="0"/>
              </a:spcBef>
              <a:spcAft>
                <a:spcPts val="0"/>
              </a:spcAft>
              <a:buClr>
                <a:schemeClr val="dk1"/>
              </a:buClr>
              <a:buSzPts val="1300"/>
              <a:buChar char="-"/>
            </a:pPr>
            <a:r>
              <a:rPr lang="en-US" sz="1300" dirty="0">
                <a:solidFill>
                  <a:schemeClr val="dk1"/>
                </a:solidFill>
              </a:rPr>
              <a:t>2/ </a:t>
            </a:r>
            <a:r>
              <a:rPr lang="en-US" sz="1300" dirty="0" err="1">
                <a:solidFill>
                  <a:schemeClr val="dk1"/>
                </a:solidFill>
              </a:rPr>
              <a:t>Về</a:t>
            </a:r>
            <a:r>
              <a:rPr lang="en-US" sz="1300" dirty="0">
                <a:solidFill>
                  <a:schemeClr val="dk1"/>
                </a:solidFill>
              </a:rPr>
              <a:t> w</a:t>
            </a:r>
            <a:r>
              <a:rPr lang="vi-VN" sz="1300" dirty="0">
                <a:solidFill>
                  <a:schemeClr val="dk1"/>
                </a:solidFill>
              </a:rPr>
              <a:t>orkflow</a:t>
            </a:r>
            <a:r>
              <a:rPr lang="en-US" sz="1300" dirty="0">
                <a:solidFill>
                  <a:schemeClr val="dk1"/>
                </a:solidFill>
              </a:rPr>
              <a:t>, </a:t>
            </a:r>
            <a:r>
              <a:rPr lang="en-US" sz="1300" dirty="0" err="1">
                <a:solidFill>
                  <a:schemeClr val="dk1"/>
                </a:solidFill>
              </a:rPr>
              <a:t>chúng</a:t>
            </a:r>
            <a:r>
              <a:rPr lang="en-US" sz="1300" dirty="0">
                <a:solidFill>
                  <a:schemeClr val="dk1"/>
                </a:solidFill>
              </a:rPr>
              <a:t> </a:t>
            </a:r>
            <a:r>
              <a:rPr lang="en-US" sz="1300" dirty="0" err="1">
                <a:solidFill>
                  <a:schemeClr val="dk1"/>
                </a:solidFill>
              </a:rPr>
              <a:t>tôi</a:t>
            </a:r>
            <a:r>
              <a:rPr lang="en-US" sz="1300" dirty="0">
                <a:solidFill>
                  <a:schemeClr val="dk1"/>
                </a:solidFill>
              </a:rPr>
              <a:t> chia ra </a:t>
            </a:r>
            <a:r>
              <a:rPr lang="en-US" sz="1300" dirty="0" err="1">
                <a:solidFill>
                  <a:schemeClr val="dk1"/>
                </a:solidFill>
              </a:rPr>
              <a:t>thành</a:t>
            </a:r>
            <a:r>
              <a:rPr lang="en-US" sz="1300" dirty="0">
                <a:solidFill>
                  <a:schemeClr val="dk1"/>
                </a:solidFill>
              </a:rPr>
              <a:t> </a:t>
            </a:r>
            <a:r>
              <a:rPr lang="vi-VN" sz="1300" dirty="0">
                <a:solidFill>
                  <a:schemeClr val="dk1"/>
                </a:solidFill>
              </a:rPr>
              <a:t>2 </a:t>
            </a:r>
            <a:r>
              <a:rPr lang="en-US" sz="1300" dirty="0">
                <a:solidFill>
                  <a:schemeClr val="dk1"/>
                </a:solidFill>
              </a:rPr>
              <a:t>flow </a:t>
            </a:r>
            <a:r>
              <a:rPr lang="en-US" sz="1300" dirty="0" err="1">
                <a:solidFill>
                  <a:schemeClr val="dk1"/>
                </a:solidFill>
              </a:rPr>
              <a:t>chính</a:t>
            </a:r>
            <a:r>
              <a:rPr lang="vi-VN" sz="1300" dirty="0">
                <a:solidFill>
                  <a:schemeClr val="dk1"/>
                </a:solidFill>
              </a:rPr>
              <a:t> đó là Admin và Manager</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3/ Flow </a:t>
            </a:r>
            <a:r>
              <a:rPr lang="en-US" sz="1300" dirty="0" err="1">
                <a:solidFill>
                  <a:schemeClr val="dk1"/>
                </a:solidFill>
              </a:rPr>
              <a:t>của</a:t>
            </a:r>
            <a:r>
              <a:rPr lang="en-US" sz="1300" dirty="0">
                <a:solidFill>
                  <a:schemeClr val="dk1"/>
                </a:solidFill>
              </a:rPr>
              <a:t> admin </a:t>
            </a:r>
            <a:r>
              <a:rPr lang="en-US" sz="1300" dirty="0" err="1">
                <a:solidFill>
                  <a:schemeClr val="dk1"/>
                </a:solidFill>
              </a:rPr>
              <a:t>sẽ</a:t>
            </a:r>
            <a:r>
              <a:rPr lang="en-US" sz="1300" dirty="0">
                <a:solidFill>
                  <a:schemeClr val="dk1"/>
                </a:solidFill>
              </a:rPr>
              <a:t> bao </a:t>
            </a:r>
            <a:r>
              <a:rPr lang="en-US" sz="1300" dirty="0" err="1">
                <a:solidFill>
                  <a:schemeClr val="dk1"/>
                </a:solidFill>
              </a:rPr>
              <a:t>gôm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hệ</a:t>
            </a:r>
            <a:r>
              <a:rPr lang="en-US" sz="1300" dirty="0">
                <a:solidFill>
                  <a:schemeClr val="dk1"/>
                </a:solidFill>
              </a:rPr>
              <a:t> </a:t>
            </a:r>
            <a:r>
              <a:rPr lang="en-US" sz="1300" dirty="0" err="1">
                <a:solidFill>
                  <a:schemeClr val="dk1"/>
                </a:solidFill>
              </a:rPr>
              <a:t>thống</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4/ </a:t>
            </a:r>
            <a:r>
              <a:rPr lang="en-US" sz="1300" dirty="0" err="1">
                <a:solidFill>
                  <a:schemeClr val="dk1"/>
                </a:solidFill>
              </a:rPr>
              <a:t>Còn</a:t>
            </a:r>
            <a:r>
              <a:rPr lang="en-US" sz="1300" dirty="0">
                <a:solidFill>
                  <a:schemeClr val="dk1"/>
                </a:solidFill>
              </a:rPr>
              <a:t> flow </a:t>
            </a:r>
            <a:r>
              <a:rPr lang="en-US" sz="1300" dirty="0" err="1">
                <a:solidFill>
                  <a:schemeClr val="dk1"/>
                </a:solidFill>
              </a:rPr>
              <a:t>của</a:t>
            </a:r>
            <a:r>
              <a:rPr lang="en-US" sz="1300" dirty="0">
                <a:solidFill>
                  <a:schemeClr val="dk1"/>
                </a:solidFill>
              </a:rPr>
              <a:t> manager </a:t>
            </a:r>
            <a:r>
              <a:rPr lang="en-US" sz="1300" dirty="0" err="1">
                <a:solidFill>
                  <a:schemeClr val="dk1"/>
                </a:solidFill>
              </a:rPr>
              <a:t>sẽ</a:t>
            </a:r>
            <a:r>
              <a:rPr lang="en-US" sz="1300" dirty="0">
                <a:solidFill>
                  <a:schemeClr val="dk1"/>
                </a:solidFill>
              </a:rPr>
              <a:t> bao </a:t>
            </a:r>
            <a:r>
              <a:rPr lang="en-US" sz="1300" dirty="0" err="1">
                <a:solidFill>
                  <a:schemeClr val="dk1"/>
                </a:solidFill>
              </a:rPr>
              <a:t>gồm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liên</a:t>
            </a:r>
            <a:r>
              <a:rPr lang="en-US" sz="1300" dirty="0">
                <a:solidFill>
                  <a:schemeClr val="dk1"/>
                </a:solidFill>
              </a:rPr>
              <a:t> </a:t>
            </a:r>
            <a:r>
              <a:rPr lang="en-US" sz="1300" dirty="0" err="1">
                <a:solidFill>
                  <a:schemeClr val="dk1"/>
                </a:solidFill>
              </a:rPr>
              <a:t>quan</a:t>
            </a:r>
            <a:r>
              <a:rPr lang="en-US" sz="1300" dirty="0">
                <a:solidFill>
                  <a:schemeClr val="dk1"/>
                </a:solidFill>
              </a:rPr>
              <a:t> </a:t>
            </a:r>
            <a:r>
              <a:rPr lang="en-US" sz="1300" dirty="0" err="1">
                <a:solidFill>
                  <a:schemeClr val="dk1"/>
                </a:solidFill>
              </a:rPr>
              <a:t>đến</a:t>
            </a:r>
            <a:r>
              <a:rPr lang="en-US" sz="1300" dirty="0">
                <a:solidFill>
                  <a:schemeClr val="dk1"/>
                </a:solidFill>
              </a:rPr>
              <a:t> </a:t>
            </a:r>
            <a:r>
              <a:rPr lang="en-US" sz="1300" dirty="0" err="1">
                <a:solidFill>
                  <a:schemeClr val="dk1"/>
                </a:solidFill>
              </a:rPr>
              <a:t>việc</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tập</a:t>
            </a:r>
            <a:r>
              <a:rPr lang="en-US" sz="1300" dirty="0">
                <a:solidFill>
                  <a:schemeClr val="dk1"/>
                </a:solidFill>
              </a:rPr>
              <a:t> </a:t>
            </a:r>
            <a:r>
              <a:rPr lang="en-US" sz="1300" dirty="0" err="1">
                <a:solidFill>
                  <a:schemeClr val="dk1"/>
                </a:solidFill>
              </a:rPr>
              <a:t>trung</a:t>
            </a:r>
            <a:r>
              <a:rPr lang="en-US" sz="1300" dirty="0">
                <a:solidFill>
                  <a:schemeClr val="dk1"/>
                </a:solidFill>
              </a:rPr>
              <a:t> </a:t>
            </a:r>
            <a:r>
              <a:rPr lang="en-US" sz="1300" dirty="0" err="1">
                <a:solidFill>
                  <a:schemeClr val="dk1"/>
                </a:solidFill>
              </a:rPr>
              <a:t>vào</a:t>
            </a:r>
            <a:r>
              <a:rPr lang="en-US" sz="1300" dirty="0">
                <a:solidFill>
                  <a:schemeClr val="dk1"/>
                </a:solidFill>
              </a:rPr>
              <a:t> </a:t>
            </a:r>
            <a:r>
              <a:rPr lang="en-US" sz="1300" dirty="0" err="1">
                <a:solidFill>
                  <a:schemeClr val="dk1"/>
                </a:solidFill>
              </a:rPr>
              <a:t>cửa</a:t>
            </a:r>
            <a:r>
              <a:rPr lang="en-US" sz="1300" dirty="0">
                <a:solidFill>
                  <a:schemeClr val="dk1"/>
                </a:solidFill>
              </a:rPr>
              <a:t> </a:t>
            </a:r>
            <a:r>
              <a:rPr lang="en-US" sz="1300" dirty="0" err="1">
                <a:solidFill>
                  <a:schemeClr val="dk1"/>
                </a:solidFill>
              </a:rPr>
              <a:t>hàng</a:t>
            </a:r>
            <a:r>
              <a:rPr lang="en-US" sz="1300" dirty="0">
                <a:solidFill>
                  <a:schemeClr val="dk1"/>
                </a:solidFill>
              </a:rPr>
              <a:t> </a:t>
            </a:r>
            <a:r>
              <a:rPr lang="en-US" sz="1300" dirty="0" err="1">
                <a:solidFill>
                  <a:schemeClr val="dk1"/>
                </a:solidFill>
              </a:rPr>
              <a:t>họ</a:t>
            </a:r>
            <a:r>
              <a:rPr lang="en-US" sz="1300" dirty="0">
                <a:solidFill>
                  <a:schemeClr val="dk1"/>
                </a:solidFill>
              </a:rPr>
              <a:t> </a:t>
            </a:r>
            <a:r>
              <a:rPr lang="en-US" sz="1300" dirty="0" err="1">
                <a:solidFill>
                  <a:schemeClr val="dk1"/>
                </a:solidFill>
              </a:rPr>
              <a:t>đảm</a:t>
            </a:r>
            <a:r>
              <a:rPr lang="en-US" sz="1300" dirty="0">
                <a:solidFill>
                  <a:schemeClr val="dk1"/>
                </a:solidFill>
              </a:rPr>
              <a:t> </a:t>
            </a:r>
            <a:r>
              <a:rPr lang="en-US" sz="1300" dirty="0" err="1">
                <a:solidFill>
                  <a:schemeClr val="dk1"/>
                </a:solidFill>
              </a:rPr>
              <a:t>nhiệm</a:t>
            </a:r>
            <a:endParaRPr lang="vi-VN"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5/ </a:t>
            </a:r>
            <a:r>
              <a:rPr lang="en-US" sz="1300" dirty="0" err="1">
                <a:solidFill>
                  <a:schemeClr val="dk1"/>
                </a:solidFill>
              </a:rPr>
              <a:t>Tôi</a:t>
            </a:r>
            <a:r>
              <a:rPr lang="en-US" sz="1300" dirty="0">
                <a:solidFill>
                  <a:schemeClr val="dk1"/>
                </a:solidFill>
              </a:rPr>
              <a:t>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en-US" sz="1300" dirty="0">
                <a:solidFill>
                  <a:schemeClr val="dk1"/>
                </a:solidFill>
              </a:rPr>
              <a:t> </a:t>
            </a:r>
            <a:r>
              <a:rPr lang="en-US" sz="1300" dirty="0" err="1">
                <a:solidFill>
                  <a:schemeClr val="dk1"/>
                </a:solidFill>
              </a:rPr>
              <a:t>bước</a:t>
            </a:r>
            <a:r>
              <a:rPr lang="en-US" sz="1300" dirty="0">
                <a:solidFill>
                  <a:schemeClr val="dk1"/>
                </a:solidFill>
              </a:rPr>
              <a:t> </a:t>
            </a:r>
            <a:r>
              <a:rPr lang="en-US" sz="1300" dirty="0" err="1">
                <a:solidFill>
                  <a:schemeClr val="dk1"/>
                </a:solidFill>
              </a:rPr>
              <a:t>vào</a:t>
            </a:r>
            <a:r>
              <a:rPr lang="en-US" sz="1300" dirty="0">
                <a:solidFill>
                  <a:schemeClr val="dk1"/>
                </a:solidFill>
              </a:rPr>
              <a:t> flow </a:t>
            </a:r>
            <a:r>
              <a:rPr lang="en-US" sz="1300" dirty="0" err="1">
                <a:solidFill>
                  <a:schemeClr val="dk1"/>
                </a:solidFill>
              </a:rPr>
              <a:t>thứ</a:t>
            </a:r>
            <a:r>
              <a:rPr lang="en-US" sz="1300" dirty="0">
                <a:solidFill>
                  <a:schemeClr val="dk1"/>
                </a:solidFill>
              </a:rPr>
              <a:t> </a:t>
            </a:r>
            <a:r>
              <a:rPr lang="en-US" sz="1300" dirty="0" err="1">
                <a:solidFill>
                  <a:schemeClr val="dk1"/>
                </a:solidFill>
              </a:rPr>
              <a:t>nhất</a:t>
            </a:r>
            <a:r>
              <a:rPr lang="en-US" sz="1300" dirty="0">
                <a:solidFill>
                  <a:schemeClr val="dk1"/>
                </a:solidFill>
              </a:rPr>
              <a:t> . </a:t>
            </a:r>
            <a:r>
              <a:rPr lang="en-US" sz="1300" dirty="0" err="1">
                <a:solidFill>
                  <a:schemeClr val="dk1"/>
                </a:solidFill>
              </a:rPr>
              <a:t>Đó</a:t>
            </a:r>
            <a:r>
              <a:rPr lang="en-US" sz="1300" dirty="0">
                <a:solidFill>
                  <a:schemeClr val="dk1"/>
                </a:solidFill>
              </a:rPr>
              <a:t> </a:t>
            </a:r>
            <a:r>
              <a:rPr lang="en-US" sz="1300" dirty="0" err="1">
                <a:solidFill>
                  <a:schemeClr val="dk1"/>
                </a:solidFill>
              </a:rPr>
              <a:t>là</a:t>
            </a:r>
            <a:r>
              <a:rPr lang="en-US" sz="1300" dirty="0">
                <a:solidFill>
                  <a:schemeClr val="dk1"/>
                </a:solidFill>
              </a:rPr>
              <a:t> flow </a:t>
            </a:r>
            <a:r>
              <a:rPr lang="en-US" sz="1300" dirty="0" err="1">
                <a:solidFill>
                  <a:schemeClr val="dk1"/>
                </a:solidFill>
              </a:rPr>
              <a:t>của</a:t>
            </a:r>
            <a:r>
              <a:rPr lang="en-US" sz="1300" dirty="0">
                <a:solidFill>
                  <a:schemeClr val="dk1"/>
                </a:solidFill>
              </a:rPr>
              <a:t> admin</a:t>
            </a:r>
            <a:endParaRPr lang="vi-VN" sz="1300" dirty="0">
              <a:solidFill>
                <a:schemeClr val="dk1"/>
              </a:solidFill>
            </a:endParaRPr>
          </a:p>
          <a:p>
            <a:pPr marL="457200" lvl="0" indent="-311150" algn="l" rtl="0">
              <a:spcBef>
                <a:spcPts val="0"/>
              </a:spcBef>
              <a:spcAft>
                <a:spcPts val="0"/>
              </a:spcAft>
              <a:buClr>
                <a:schemeClr val="dk1"/>
              </a:buClr>
              <a:buSzPts val="1300"/>
              <a:buChar char="-"/>
            </a:pPr>
            <a:endParaRPr lang="vi-VN" sz="1300" dirty="0">
              <a:solidFill>
                <a:schemeClr val="dk1"/>
              </a:solidFill>
            </a:endParaRPr>
          </a:p>
        </p:txBody>
      </p:sp>
    </p:spTree>
    <p:extLst>
      <p:ext uri="{BB962C8B-B14F-4D97-AF65-F5344CB8AC3E}">
        <p14:creationId xmlns:p14="http://schemas.microsoft.com/office/powerpoint/2010/main" val="34593006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424006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1323329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1492825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cc19dceef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cc19dceef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965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4132494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399408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a:t>
            </a:r>
            <a:r>
              <a:rPr lang="vi-VN" dirty="0"/>
              <a:t>Manager flow 2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upload </a:t>
            </a:r>
            <a:r>
              <a:rPr lang="vi-VN" dirty="0"/>
              <a:t>video lên </a:t>
            </a:r>
            <a:r>
              <a:rPr lang="en-US" dirty="0" err="1"/>
              <a:t>hệ</a:t>
            </a:r>
            <a:r>
              <a:rPr lang="en-US" dirty="0"/>
              <a:t> </a:t>
            </a:r>
            <a:r>
              <a:rPr lang="en-US" dirty="0" err="1"/>
              <a:t>thống</a:t>
            </a:r>
            <a:r>
              <a:rPr lang="en-US" dirty="0"/>
              <a:t> </a:t>
            </a:r>
            <a:r>
              <a:rPr lang="en-US" dirty="0" err="1"/>
              <a:t>và</a:t>
            </a:r>
            <a:r>
              <a:rPr lang="en-US" dirty="0"/>
              <a:t> </a:t>
            </a:r>
            <a:r>
              <a:rPr lang="en-US" dirty="0" err="1"/>
              <a:t>nhận</a:t>
            </a:r>
            <a:r>
              <a:rPr lang="en-US" dirty="0"/>
              <a:t> </a:t>
            </a:r>
            <a:r>
              <a:rPr lang="en-US" dirty="0" err="1"/>
              <a:t>kết</a:t>
            </a:r>
            <a:r>
              <a:rPr lang="en-US" dirty="0"/>
              <a:t> </a:t>
            </a:r>
            <a:r>
              <a:rPr lang="en-US" dirty="0" err="1"/>
              <a:t>quả</a:t>
            </a:r>
            <a:r>
              <a:rPr lang="en-US" dirty="0"/>
              <a:t> detect</a:t>
            </a:r>
            <a:r>
              <a:rPr lang="vi-VN" dirty="0"/>
              <a:t>. </a:t>
            </a:r>
          </a:p>
          <a:p>
            <a:pPr marL="0" lvl="0" indent="0" algn="l" rtl="0">
              <a:spcBef>
                <a:spcPts val="0"/>
              </a:spcBef>
              <a:spcAft>
                <a:spcPts val="0"/>
              </a:spcAft>
              <a:buNone/>
            </a:pPr>
            <a:r>
              <a:rPr lang="en-US" dirty="0"/>
              <a:t>2/ </a:t>
            </a:r>
            <a:r>
              <a:rPr lang="en-US" dirty="0" err="1"/>
              <a:t>Đầu</a:t>
            </a:r>
            <a:r>
              <a:rPr lang="en-US" dirty="0"/>
              <a:t> </a:t>
            </a:r>
            <a:r>
              <a:rPr lang="en-US" dirty="0" err="1"/>
              <a:t>tiên</a:t>
            </a:r>
            <a:r>
              <a:rPr lang="en-US" dirty="0"/>
              <a:t>, Manager c</a:t>
            </a:r>
            <a:r>
              <a:rPr lang="vi-VN" dirty="0"/>
              <a:t>họn video cần detect và upload lên hệ thống </a:t>
            </a:r>
            <a:r>
              <a:rPr lang="en-US" dirty="0" err="1"/>
              <a:t>và</a:t>
            </a:r>
            <a:r>
              <a:rPr lang="en-US" dirty="0"/>
              <a:t> </a:t>
            </a:r>
            <a:r>
              <a:rPr lang="en-US" dirty="0" err="1"/>
              <a:t>chờ</a:t>
            </a:r>
            <a:r>
              <a:rPr lang="en-US" dirty="0"/>
              <a:t> </a:t>
            </a:r>
            <a:r>
              <a:rPr lang="en-US" dirty="0" err="1"/>
              <a:t>kết</a:t>
            </a:r>
            <a:r>
              <a:rPr lang="en-US" dirty="0"/>
              <a:t> </a:t>
            </a:r>
            <a:r>
              <a:rPr lang="en-US" dirty="0" err="1"/>
              <a:t>quả</a:t>
            </a:r>
            <a:r>
              <a:rPr lang="en-US" dirty="0"/>
              <a:t> </a:t>
            </a:r>
            <a:r>
              <a:rPr lang="en-US" dirty="0" err="1"/>
              <a:t>từ</a:t>
            </a:r>
            <a:r>
              <a:rPr lang="en-US" dirty="0"/>
              <a:t> </a:t>
            </a:r>
            <a:r>
              <a:rPr lang="en-US" dirty="0" err="1"/>
              <a:t>hệ</a:t>
            </a:r>
            <a:r>
              <a:rPr lang="en-US" dirty="0"/>
              <a:t> </a:t>
            </a:r>
            <a:r>
              <a:rPr lang="en-US" dirty="0" err="1"/>
              <a:t>thống</a:t>
            </a:r>
            <a:r>
              <a:rPr lang="en-US" dirty="0"/>
              <a:t>.</a:t>
            </a:r>
          </a:p>
          <a:p>
            <a:pPr marL="0" lvl="0" indent="0" algn="l" rtl="0">
              <a:spcBef>
                <a:spcPts val="0"/>
              </a:spcBef>
              <a:spcAft>
                <a:spcPts val="0"/>
              </a:spcAft>
              <a:buNone/>
            </a:pPr>
            <a:r>
              <a:rPr lang="en-US" dirty="0"/>
              <a:t>3/ Sau </a:t>
            </a:r>
            <a:r>
              <a:rPr lang="en-US" dirty="0" err="1"/>
              <a:t>khi</a:t>
            </a:r>
            <a:r>
              <a:rPr lang="en-US" dirty="0"/>
              <a:t> </a:t>
            </a:r>
            <a:r>
              <a:rPr lang="en-US" dirty="0" err="1"/>
              <a:t>có</a:t>
            </a:r>
            <a:r>
              <a:rPr lang="en-US" dirty="0"/>
              <a:t> </a:t>
            </a:r>
            <a:r>
              <a:rPr lang="en-US" dirty="0" err="1"/>
              <a:t>kết</a:t>
            </a:r>
            <a:r>
              <a:rPr lang="en-US" dirty="0"/>
              <a:t> </a:t>
            </a:r>
            <a:r>
              <a:rPr lang="en-US" dirty="0" err="1"/>
              <a:t>quả</a:t>
            </a:r>
            <a:r>
              <a:rPr lang="en-US" dirty="0"/>
              <a:t>, Manager </a:t>
            </a:r>
            <a:r>
              <a:rPr lang="en-US" dirty="0" err="1"/>
              <a:t>có</a:t>
            </a:r>
            <a:r>
              <a:rPr lang="en-US" dirty="0"/>
              <a:t> </a:t>
            </a:r>
            <a:r>
              <a:rPr lang="en-US" dirty="0" err="1"/>
              <a:t>thể</a:t>
            </a:r>
            <a:r>
              <a:rPr lang="en-US" dirty="0"/>
              <a:t> </a:t>
            </a:r>
            <a:r>
              <a:rPr lang="en-US" dirty="0" err="1"/>
              <a:t>xem</a:t>
            </a:r>
            <a:r>
              <a:rPr lang="en-US" dirty="0"/>
              <a:t> video </a:t>
            </a:r>
            <a:r>
              <a:rPr lang="en-US" dirty="0" err="1"/>
              <a:t>sau</a:t>
            </a:r>
            <a:r>
              <a:rPr lang="en-US" dirty="0"/>
              <a:t> </a:t>
            </a:r>
            <a:r>
              <a:rPr lang="en-US" dirty="0" err="1"/>
              <a:t>khi</a:t>
            </a:r>
            <a:r>
              <a:rPr lang="en-US" dirty="0"/>
              <a:t> detect ở </a:t>
            </a:r>
            <a:r>
              <a:rPr lang="en-US" dirty="0" err="1"/>
              <a:t>trang</a:t>
            </a:r>
            <a:r>
              <a:rPr lang="en-US" dirty="0"/>
              <a:t> video </a:t>
            </a:r>
            <a:r>
              <a:rPr lang="en-US" dirty="0" err="1"/>
              <a:t>hoặc</a:t>
            </a:r>
            <a:r>
              <a:rPr lang="en-US" dirty="0"/>
              <a:t> </a:t>
            </a:r>
            <a:r>
              <a:rPr lang="en-US" dirty="0" err="1"/>
              <a:t>xem</a:t>
            </a:r>
            <a:r>
              <a:rPr lang="en-US" dirty="0"/>
              <a:t> chi </a:t>
            </a:r>
            <a:r>
              <a:rPr lang="en-US" dirty="0" err="1"/>
              <a:t>tiết</a:t>
            </a:r>
            <a:r>
              <a:rPr lang="en-US" dirty="0"/>
              <a:t> </a:t>
            </a:r>
            <a:r>
              <a:rPr lang="en-US" dirty="0" err="1"/>
              <a:t>hơn</a:t>
            </a:r>
            <a:r>
              <a:rPr lang="en-US" dirty="0"/>
              <a:t> ở </a:t>
            </a:r>
            <a:r>
              <a:rPr lang="en-US" dirty="0" err="1"/>
              <a:t>trang</a:t>
            </a:r>
            <a:r>
              <a:rPr lang="en-US" dirty="0"/>
              <a:t> dashboard</a:t>
            </a:r>
            <a:endParaRPr lang="vi-VN" dirty="0"/>
          </a:p>
        </p:txBody>
      </p:sp>
    </p:spTree>
    <p:extLst>
      <p:ext uri="{BB962C8B-B14F-4D97-AF65-F5344CB8AC3E}">
        <p14:creationId xmlns:p14="http://schemas.microsoft.com/office/powerpoint/2010/main" val="140194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a:t>
            </a:r>
            <a:r>
              <a:rPr lang="vi-VN" dirty="0"/>
              <a:t>Manager flow 2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upload </a:t>
            </a:r>
            <a:r>
              <a:rPr lang="vi-VN" dirty="0"/>
              <a:t>video lên </a:t>
            </a:r>
            <a:r>
              <a:rPr lang="en-US" dirty="0" err="1"/>
              <a:t>hệ</a:t>
            </a:r>
            <a:r>
              <a:rPr lang="en-US" dirty="0"/>
              <a:t> </a:t>
            </a:r>
            <a:r>
              <a:rPr lang="en-US" dirty="0" err="1"/>
              <a:t>thống</a:t>
            </a:r>
            <a:r>
              <a:rPr lang="en-US" dirty="0"/>
              <a:t> </a:t>
            </a:r>
            <a:r>
              <a:rPr lang="en-US" dirty="0" err="1"/>
              <a:t>và</a:t>
            </a:r>
            <a:r>
              <a:rPr lang="en-US" dirty="0"/>
              <a:t> </a:t>
            </a:r>
            <a:r>
              <a:rPr lang="en-US" dirty="0" err="1"/>
              <a:t>nhận</a:t>
            </a:r>
            <a:r>
              <a:rPr lang="en-US" dirty="0"/>
              <a:t> </a:t>
            </a:r>
            <a:r>
              <a:rPr lang="en-US" dirty="0" err="1"/>
              <a:t>kết</a:t>
            </a:r>
            <a:r>
              <a:rPr lang="en-US" dirty="0"/>
              <a:t> </a:t>
            </a:r>
            <a:r>
              <a:rPr lang="en-US" dirty="0" err="1"/>
              <a:t>quả</a:t>
            </a:r>
            <a:r>
              <a:rPr lang="en-US" dirty="0"/>
              <a:t> detect</a:t>
            </a:r>
            <a:r>
              <a:rPr lang="vi-VN" dirty="0"/>
              <a:t>. </a:t>
            </a:r>
          </a:p>
          <a:p>
            <a:pPr marL="0" lvl="0" indent="0" algn="l" rtl="0">
              <a:spcBef>
                <a:spcPts val="0"/>
              </a:spcBef>
              <a:spcAft>
                <a:spcPts val="0"/>
              </a:spcAft>
              <a:buNone/>
            </a:pPr>
            <a:r>
              <a:rPr lang="en-US" dirty="0"/>
              <a:t>2/ </a:t>
            </a:r>
            <a:r>
              <a:rPr lang="en-US" dirty="0" err="1"/>
              <a:t>Đầu</a:t>
            </a:r>
            <a:r>
              <a:rPr lang="en-US" dirty="0"/>
              <a:t> </a:t>
            </a:r>
            <a:r>
              <a:rPr lang="en-US" dirty="0" err="1"/>
              <a:t>tiên</a:t>
            </a:r>
            <a:r>
              <a:rPr lang="en-US" dirty="0"/>
              <a:t>, Manager c</a:t>
            </a:r>
            <a:r>
              <a:rPr lang="vi-VN" dirty="0"/>
              <a:t>họn video cần detect và upload lên hệ thống </a:t>
            </a:r>
            <a:r>
              <a:rPr lang="en-US" dirty="0" err="1"/>
              <a:t>và</a:t>
            </a:r>
            <a:r>
              <a:rPr lang="en-US" dirty="0"/>
              <a:t> </a:t>
            </a:r>
            <a:r>
              <a:rPr lang="en-US" dirty="0" err="1"/>
              <a:t>chờ</a:t>
            </a:r>
            <a:r>
              <a:rPr lang="en-US" dirty="0"/>
              <a:t> </a:t>
            </a:r>
            <a:r>
              <a:rPr lang="en-US" dirty="0" err="1"/>
              <a:t>kết</a:t>
            </a:r>
            <a:r>
              <a:rPr lang="en-US" dirty="0"/>
              <a:t> </a:t>
            </a:r>
            <a:r>
              <a:rPr lang="en-US" dirty="0" err="1"/>
              <a:t>quả</a:t>
            </a:r>
            <a:r>
              <a:rPr lang="en-US" dirty="0"/>
              <a:t> </a:t>
            </a:r>
            <a:r>
              <a:rPr lang="en-US" dirty="0" err="1"/>
              <a:t>từ</a:t>
            </a:r>
            <a:r>
              <a:rPr lang="en-US" dirty="0"/>
              <a:t> </a:t>
            </a:r>
            <a:r>
              <a:rPr lang="en-US" dirty="0" err="1"/>
              <a:t>hệ</a:t>
            </a:r>
            <a:r>
              <a:rPr lang="en-US" dirty="0"/>
              <a:t> </a:t>
            </a:r>
            <a:r>
              <a:rPr lang="en-US" dirty="0" err="1"/>
              <a:t>thống</a:t>
            </a:r>
            <a:r>
              <a:rPr lang="en-US" dirty="0"/>
              <a:t>.</a:t>
            </a:r>
          </a:p>
          <a:p>
            <a:pPr marL="0" lvl="0" indent="0" algn="l" rtl="0">
              <a:spcBef>
                <a:spcPts val="0"/>
              </a:spcBef>
              <a:spcAft>
                <a:spcPts val="0"/>
              </a:spcAft>
              <a:buNone/>
            </a:pPr>
            <a:r>
              <a:rPr lang="en-US" dirty="0"/>
              <a:t>3/ Sau </a:t>
            </a:r>
            <a:r>
              <a:rPr lang="en-US" dirty="0" err="1"/>
              <a:t>khi</a:t>
            </a:r>
            <a:r>
              <a:rPr lang="en-US" dirty="0"/>
              <a:t> </a:t>
            </a:r>
            <a:r>
              <a:rPr lang="en-US" dirty="0" err="1"/>
              <a:t>có</a:t>
            </a:r>
            <a:r>
              <a:rPr lang="en-US" dirty="0"/>
              <a:t> </a:t>
            </a:r>
            <a:r>
              <a:rPr lang="en-US" dirty="0" err="1"/>
              <a:t>kết</a:t>
            </a:r>
            <a:r>
              <a:rPr lang="en-US" dirty="0"/>
              <a:t> </a:t>
            </a:r>
            <a:r>
              <a:rPr lang="en-US" dirty="0" err="1"/>
              <a:t>quả</a:t>
            </a:r>
            <a:r>
              <a:rPr lang="en-US" dirty="0"/>
              <a:t>, Manager </a:t>
            </a:r>
            <a:r>
              <a:rPr lang="en-US" dirty="0" err="1"/>
              <a:t>có</a:t>
            </a:r>
            <a:r>
              <a:rPr lang="en-US" dirty="0"/>
              <a:t> </a:t>
            </a:r>
            <a:r>
              <a:rPr lang="en-US" dirty="0" err="1"/>
              <a:t>thể</a:t>
            </a:r>
            <a:r>
              <a:rPr lang="en-US" dirty="0"/>
              <a:t> </a:t>
            </a:r>
            <a:r>
              <a:rPr lang="en-US" dirty="0" err="1"/>
              <a:t>xem</a:t>
            </a:r>
            <a:r>
              <a:rPr lang="en-US" dirty="0"/>
              <a:t> video </a:t>
            </a:r>
            <a:r>
              <a:rPr lang="en-US" dirty="0" err="1"/>
              <a:t>sau</a:t>
            </a:r>
            <a:r>
              <a:rPr lang="en-US" dirty="0"/>
              <a:t> </a:t>
            </a:r>
            <a:r>
              <a:rPr lang="en-US" dirty="0" err="1"/>
              <a:t>khi</a:t>
            </a:r>
            <a:r>
              <a:rPr lang="en-US" dirty="0"/>
              <a:t> detect ở </a:t>
            </a:r>
            <a:r>
              <a:rPr lang="en-US" dirty="0" err="1"/>
              <a:t>trang</a:t>
            </a:r>
            <a:r>
              <a:rPr lang="en-US" dirty="0"/>
              <a:t> video </a:t>
            </a:r>
            <a:r>
              <a:rPr lang="en-US" dirty="0" err="1"/>
              <a:t>hoặc</a:t>
            </a:r>
            <a:r>
              <a:rPr lang="en-US" dirty="0"/>
              <a:t> </a:t>
            </a:r>
            <a:r>
              <a:rPr lang="en-US" dirty="0" err="1"/>
              <a:t>xem</a:t>
            </a:r>
            <a:r>
              <a:rPr lang="en-US" dirty="0"/>
              <a:t> chi </a:t>
            </a:r>
            <a:r>
              <a:rPr lang="en-US" dirty="0" err="1"/>
              <a:t>tiết</a:t>
            </a:r>
            <a:r>
              <a:rPr lang="en-US" dirty="0"/>
              <a:t> </a:t>
            </a:r>
            <a:r>
              <a:rPr lang="en-US" dirty="0" err="1"/>
              <a:t>hơn</a:t>
            </a:r>
            <a:r>
              <a:rPr lang="en-US" dirty="0"/>
              <a:t> ở </a:t>
            </a:r>
            <a:r>
              <a:rPr lang="en-US" dirty="0" err="1"/>
              <a:t>trang</a:t>
            </a:r>
            <a:r>
              <a:rPr lang="en-US" dirty="0"/>
              <a:t> dashboard</a:t>
            </a:r>
            <a:endParaRPr lang="vi-VN" dirty="0"/>
          </a:p>
        </p:txBody>
      </p:sp>
    </p:spTree>
    <p:extLst>
      <p:ext uri="{BB962C8B-B14F-4D97-AF65-F5344CB8AC3E}">
        <p14:creationId xmlns:p14="http://schemas.microsoft.com/office/powerpoint/2010/main" val="21232235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30961436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endParaRPr dirty="0"/>
          </a:p>
        </p:txBody>
      </p:sp>
    </p:spTree>
    <p:extLst>
      <p:ext uri="{BB962C8B-B14F-4D97-AF65-F5344CB8AC3E}">
        <p14:creationId xmlns:p14="http://schemas.microsoft.com/office/powerpoint/2010/main" val="28634584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Cảm</a:t>
            </a:r>
            <a:r>
              <a:rPr lang="en-US" dirty="0"/>
              <a:t> </a:t>
            </a:r>
            <a:r>
              <a:rPr lang="en-US" dirty="0" err="1"/>
              <a:t>xúc</a:t>
            </a:r>
            <a:r>
              <a:rPr lang="en-US" dirty="0"/>
              <a:t> :</a:t>
            </a:r>
          </a:p>
          <a:p>
            <a:r>
              <a:rPr lang="en-US" dirty="0" err="1"/>
              <a:t>Độ</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cảm</a:t>
            </a:r>
            <a:r>
              <a:rPr lang="en-US" dirty="0"/>
              <a:t> </a:t>
            </a:r>
            <a:r>
              <a:rPr lang="en-US" dirty="0" err="1"/>
              <a:t>xúc</a:t>
            </a:r>
            <a:r>
              <a:rPr lang="en-US" dirty="0"/>
              <a:t> </a:t>
            </a:r>
            <a:r>
              <a:rPr lang="en-US" dirty="0" err="1"/>
              <a:t>không</a:t>
            </a:r>
            <a:r>
              <a:rPr lang="en-US" dirty="0"/>
              <a:t> </a:t>
            </a:r>
            <a:r>
              <a:rPr lang="en-US" dirty="0" err="1"/>
              <a:t>cao</a:t>
            </a:r>
            <a:r>
              <a:rPr lang="en-US" dirty="0"/>
              <a:t> </a:t>
            </a:r>
            <a:r>
              <a:rPr lang="en-US" dirty="0" err="1"/>
              <a:t>lắm</a:t>
            </a:r>
            <a:r>
              <a:rPr lang="en-US" dirty="0"/>
              <a:t> , </a:t>
            </a:r>
            <a:r>
              <a:rPr lang="en-US" dirty="0" err="1"/>
              <a:t>chỉ</a:t>
            </a:r>
            <a:r>
              <a:rPr lang="en-US" dirty="0"/>
              <a:t> </a:t>
            </a:r>
            <a:r>
              <a:rPr lang="en-US" dirty="0" err="1"/>
              <a:t>đến</a:t>
            </a:r>
            <a:r>
              <a:rPr lang="en-US" dirty="0"/>
              <a:t> </a:t>
            </a:r>
            <a:r>
              <a:rPr lang="en-US" dirty="0" err="1"/>
              <a:t>khoảng</a:t>
            </a:r>
            <a:r>
              <a:rPr lang="en-US" dirty="0"/>
              <a:t> 85%</a:t>
            </a:r>
          </a:p>
          <a:p>
            <a:r>
              <a:rPr lang="en-US" dirty="0" err="1"/>
              <a:t>Người</a:t>
            </a:r>
            <a:r>
              <a:rPr lang="en-US" dirty="0"/>
              <a:t> </a:t>
            </a:r>
            <a:r>
              <a:rPr lang="en-US" dirty="0" err="1"/>
              <a:t>quản</a:t>
            </a:r>
            <a:r>
              <a:rPr lang="en-US" dirty="0"/>
              <a:t> </a:t>
            </a:r>
            <a:r>
              <a:rPr lang="en-US" dirty="0" err="1"/>
              <a:t>lý</a:t>
            </a:r>
            <a:r>
              <a:rPr lang="en-US" dirty="0"/>
              <a:t> </a:t>
            </a:r>
            <a:r>
              <a:rPr lang="en-US" dirty="0" err="1"/>
              <a:t>vẫn</a:t>
            </a:r>
            <a:r>
              <a:rPr lang="en-US" dirty="0"/>
              <a:t> </a:t>
            </a:r>
            <a:r>
              <a:rPr lang="en-US" dirty="0" err="1"/>
              <a:t>cần</a:t>
            </a:r>
            <a:r>
              <a:rPr lang="en-US" dirty="0"/>
              <a:t> </a:t>
            </a:r>
            <a:r>
              <a:rPr lang="en-US" dirty="0" err="1"/>
              <a:t>phải</a:t>
            </a:r>
            <a:r>
              <a:rPr lang="en-US" dirty="0"/>
              <a:t> </a:t>
            </a:r>
            <a:r>
              <a:rPr lang="en-US" dirty="0" err="1"/>
              <a:t>xem</a:t>
            </a:r>
            <a:r>
              <a:rPr lang="en-US" dirty="0"/>
              <a:t> </a:t>
            </a:r>
            <a:r>
              <a:rPr lang="en-US" dirty="0" err="1"/>
              <a:t>bằng</a:t>
            </a:r>
            <a:r>
              <a:rPr lang="en-US" dirty="0"/>
              <a:t> </a:t>
            </a:r>
            <a:r>
              <a:rPr lang="en-US" dirty="0" err="1"/>
              <a:t>chứng</a:t>
            </a:r>
            <a:r>
              <a:rPr lang="en-US" dirty="0"/>
              <a:t> </a:t>
            </a:r>
            <a:r>
              <a:rPr lang="en-US" dirty="0" err="1"/>
              <a:t>theo</a:t>
            </a:r>
            <a:r>
              <a:rPr lang="en-US" dirty="0"/>
              <a:t> </a:t>
            </a:r>
            <a:r>
              <a:rPr lang="en-US" dirty="0" err="1"/>
              <a:t>cách</a:t>
            </a:r>
            <a:r>
              <a:rPr lang="en-US" dirty="0"/>
              <a:t> </a:t>
            </a:r>
            <a:r>
              <a:rPr lang="en-US" dirty="0" err="1"/>
              <a:t>thủ</a:t>
            </a:r>
            <a:r>
              <a:rPr lang="en-US" dirty="0"/>
              <a:t> </a:t>
            </a:r>
            <a:r>
              <a:rPr lang="en-US" dirty="0" err="1"/>
              <a:t>công</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để</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kinh</a:t>
            </a:r>
            <a:r>
              <a:rPr lang="en-US" dirty="0"/>
              <a:t> </a:t>
            </a:r>
            <a:r>
              <a:rPr lang="en-US" dirty="0" err="1"/>
              <a:t>doanh</a:t>
            </a:r>
            <a:endParaRPr lang="en-US" dirty="0"/>
          </a:p>
          <a:p>
            <a:endParaRPr lang="en-US" b="0" i="0" dirty="0">
              <a:solidFill>
                <a:srgbClr val="444444"/>
              </a:solidFill>
              <a:effectLst/>
              <a:latin typeface="Verdana" panose="020B0604030504040204" pitchFamily="34" charset="0"/>
            </a:endParaRPr>
          </a:p>
          <a:p>
            <a:r>
              <a:rPr lang="en-US" b="0" i="0" dirty="0" err="1">
                <a:solidFill>
                  <a:srgbClr val="444444"/>
                </a:solidFill>
                <a:effectLst/>
                <a:latin typeface="Verdana" panose="020B0604030504040204" pitchFamily="34" charset="0"/>
              </a:rPr>
              <a:t>Đếm</a:t>
            </a:r>
            <a:r>
              <a:rPr lang="en-US" b="0" i="0" dirty="0">
                <a:solidFill>
                  <a:srgbClr val="444444"/>
                </a:solidFill>
                <a:effectLst/>
                <a:latin typeface="Verdana" panose="020B0604030504040204" pitchFamily="34" charset="0"/>
              </a:rPr>
              <a:t> </a:t>
            </a:r>
            <a:r>
              <a:rPr lang="en-US" b="0" i="0" dirty="0" err="1">
                <a:solidFill>
                  <a:srgbClr val="444444"/>
                </a:solidFill>
                <a:effectLst/>
                <a:latin typeface="Verdana" panose="020B0604030504040204" pitchFamily="34" charset="0"/>
              </a:rPr>
              <a:t>người</a:t>
            </a:r>
            <a:r>
              <a:rPr lang="en-US" b="0" i="0" dirty="0">
                <a:solidFill>
                  <a:srgbClr val="444444"/>
                </a:solidFill>
                <a:effectLst/>
                <a:latin typeface="Verdana" panose="020B0604030504040204" pitchFamily="34" charset="0"/>
              </a:rPr>
              <a:t> :</a:t>
            </a:r>
            <a:br>
              <a:rPr lang="en-US" b="0" i="0" dirty="0">
                <a:solidFill>
                  <a:srgbClr val="444444"/>
                </a:solidFill>
                <a:effectLst/>
                <a:latin typeface="Verdana" panose="020B0604030504040204" pitchFamily="34" charset="0"/>
              </a:rPr>
            </a:br>
            <a:r>
              <a:rPr lang="en-US" b="0" i="0" dirty="0" err="1">
                <a:solidFill>
                  <a:srgbClr val="444444"/>
                </a:solidFill>
                <a:effectLst/>
                <a:latin typeface="Verdana" panose="020B0604030504040204" pitchFamily="34" charset="0"/>
              </a:rPr>
              <a:t>C</a:t>
            </a:r>
            <a:r>
              <a:rPr lang="en-US" dirty="0" err="1"/>
              <a:t>hưa</a:t>
            </a:r>
            <a:r>
              <a:rPr lang="en-US" dirty="0"/>
              <a:t> </a:t>
            </a:r>
            <a:r>
              <a:rPr lang="en-US" dirty="0" err="1"/>
              <a:t>giải</a:t>
            </a:r>
            <a:r>
              <a:rPr lang="en-US" dirty="0"/>
              <a:t> </a:t>
            </a:r>
            <a:r>
              <a:rPr lang="en-US" dirty="0" err="1"/>
              <a:t>quyết</a:t>
            </a:r>
            <a:r>
              <a:rPr lang="en-US" dirty="0"/>
              <a:t> </a:t>
            </a:r>
            <a:r>
              <a:rPr lang="en-US" dirty="0" err="1"/>
              <a:t>được</a:t>
            </a:r>
            <a:r>
              <a:rPr lang="en-US" dirty="0"/>
              <a:t> </a:t>
            </a:r>
            <a:r>
              <a:rPr lang="en-US" dirty="0" err="1"/>
              <a:t>tình</a:t>
            </a:r>
            <a:r>
              <a:rPr lang="en-US" dirty="0"/>
              <a:t> </a:t>
            </a:r>
            <a:r>
              <a:rPr lang="en-US" dirty="0" err="1"/>
              <a:t>trạng</a:t>
            </a:r>
            <a:r>
              <a:rPr lang="en-US" dirty="0"/>
              <a:t> </a:t>
            </a:r>
            <a:r>
              <a:rPr lang="en-US" dirty="0" err="1"/>
              <a:t>người</a:t>
            </a:r>
            <a:r>
              <a:rPr lang="en-US" dirty="0"/>
              <a:t> </a:t>
            </a:r>
            <a:r>
              <a:rPr lang="en-US" dirty="0" err="1"/>
              <a:t>này</a:t>
            </a:r>
            <a:r>
              <a:rPr lang="en-US" dirty="0"/>
              <a:t> </a:t>
            </a:r>
            <a:r>
              <a:rPr lang="en-US" dirty="0" err="1"/>
              <a:t>khuất</a:t>
            </a:r>
            <a:r>
              <a:rPr lang="en-US" dirty="0"/>
              <a:t> </a:t>
            </a:r>
            <a:r>
              <a:rPr lang="en-US" dirty="0" err="1"/>
              <a:t>người</a:t>
            </a:r>
            <a:r>
              <a:rPr lang="en-US" dirty="0"/>
              <a:t> kia do </a:t>
            </a:r>
            <a:r>
              <a:rPr lang="en-US" dirty="0" err="1"/>
              <a:t>cửa</a:t>
            </a:r>
            <a:r>
              <a:rPr lang="en-US" dirty="0"/>
              <a:t> </a:t>
            </a:r>
            <a:r>
              <a:rPr lang="en-US" dirty="0" err="1"/>
              <a:t>hàng</a:t>
            </a:r>
            <a:r>
              <a:rPr lang="en-US" dirty="0"/>
              <a:t> </a:t>
            </a:r>
            <a:r>
              <a:rPr lang="en-US" dirty="0" err="1"/>
              <a:t>quá</a:t>
            </a:r>
            <a:r>
              <a:rPr lang="en-US" dirty="0"/>
              <a:t> </a:t>
            </a:r>
            <a:r>
              <a:rPr lang="en-US" dirty="0" err="1"/>
              <a:t>đông</a:t>
            </a:r>
            <a:r>
              <a:rPr lang="en-US" dirty="0"/>
              <a:t> </a:t>
            </a:r>
            <a:r>
              <a:rPr lang="en-US" dirty="0" err="1"/>
              <a:t>người</a:t>
            </a:r>
            <a:r>
              <a:rPr lang="en-US" dirty="0"/>
              <a:t>.</a:t>
            </a:r>
          </a:p>
          <a:p>
            <a:r>
              <a:rPr lang="en-US" dirty="0"/>
              <a:t> </a:t>
            </a:r>
          </a:p>
        </p:txBody>
      </p:sp>
      <p:sp>
        <p:nvSpPr>
          <p:cNvPr id="4" name="Slide Number Placeholder 3"/>
          <p:cNvSpPr>
            <a:spLocks noGrp="1"/>
          </p:cNvSpPr>
          <p:nvPr>
            <p:ph type="sldNum" sz="quarter" idx="5"/>
          </p:nvPr>
        </p:nvSpPr>
        <p:spPr/>
        <p:txBody>
          <a:bodyPr/>
          <a:lstStyle/>
          <a:p>
            <a:fld id="{C2CABE2A-7D20-44A9-8CDF-84AE9C11F4AE}" type="slidenum">
              <a:rPr lang="en-US" smtClean="0"/>
              <a:t>66</a:t>
            </a:fld>
            <a:endParaRPr lang="en-US"/>
          </a:p>
        </p:txBody>
      </p:sp>
    </p:spTree>
    <p:extLst>
      <p:ext uri="{BB962C8B-B14F-4D97-AF65-F5344CB8AC3E}">
        <p14:creationId xmlns:p14="http://schemas.microsoft.com/office/powerpoint/2010/main" val="11318334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Tự</a:t>
            </a:r>
            <a:r>
              <a:rPr lang="en-US" dirty="0"/>
              <a:t> </a:t>
            </a:r>
            <a:r>
              <a:rPr lang="en-US" dirty="0" err="1"/>
              <a:t>động</a:t>
            </a:r>
            <a:r>
              <a:rPr lang="en-US" dirty="0"/>
              <a:t> </a:t>
            </a:r>
            <a:r>
              <a:rPr lang="en-US" dirty="0" err="1"/>
              <a:t>hóa</a:t>
            </a:r>
            <a:endParaRPr lang="en-US" dirty="0"/>
          </a:p>
          <a:p>
            <a:r>
              <a:rPr lang="en-US" dirty="0" err="1"/>
              <a:t>Nâng</a:t>
            </a:r>
            <a:r>
              <a:rPr lang="en-US" dirty="0"/>
              <a:t> </a:t>
            </a:r>
            <a:r>
              <a:rPr lang="en-US" dirty="0" err="1"/>
              <a:t>cấp</a:t>
            </a:r>
            <a:r>
              <a:rPr lang="en-US" dirty="0"/>
              <a:t> </a:t>
            </a:r>
            <a:r>
              <a:rPr lang="en-US" dirty="0" err="1"/>
              <a:t>bộ</a:t>
            </a:r>
            <a:r>
              <a:rPr lang="en-US" dirty="0"/>
              <a:t> model </a:t>
            </a:r>
            <a:r>
              <a:rPr lang="en-US" dirty="0" err="1"/>
              <a:t>của</a:t>
            </a:r>
            <a:r>
              <a:rPr lang="en-US" dirty="0"/>
              <a:t> AI </a:t>
            </a:r>
            <a:r>
              <a:rPr lang="en-US" dirty="0" err="1"/>
              <a:t>nhận</a:t>
            </a:r>
            <a:r>
              <a:rPr lang="en-US" dirty="0"/>
              <a:t> </a:t>
            </a:r>
            <a:r>
              <a:rPr lang="en-US" dirty="0" err="1"/>
              <a:t>diện</a:t>
            </a:r>
            <a:r>
              <a:rPr lang="en-US" dirty="0"/>
              <a:t> </a:t>
            </a:r>
            <a:r>
              <a:rPr lang="en-US" dirty="0" err="1"/>
              <a:t>cảm</a:t>
            </a:r>
            <a:r>
              <a:rPr lang="en-US" dirty="0"/>
              <a:t> </a:t>
            </a:r>
            <a:r>
              <a:rPr lang="en-US" dirty="0" err="1"/>
              <a:t>xúc</a:t>
            </a:r>
            <a:r>
              <a:rPr lang="en-US" dirty="0"/>
              <a:t> </a:t>
            </a:r>
            <a:r>
              <a:rPr lang="en-US" dirty="0" err="1"/>
              <a:t>và</a:t>
            </a:r>
            <a:r>
              <a:rPr lang="en-US" dirty="0"/>
              <a:t> </a:t>
            </a:r>
            <a:r>
              <a:rPr lang="en-US" dirty="0" err="1"/>
              <a:t>đếm</a:t>
            </a:r>
            <a:r>
              <a:rPr lang="en-US" dirty="0"/>
              <a:t> </a:t>
            </a:r>
            <a:r>
              <a:rPr lang="en-US" dirty="0" err="1"/>
              <a:t>người</a:t>
            </a:r>
            <a:endParaRPr lang="en-US" b="0" i="0" dirty="0">
              <a:solidFill>
                <a:srgbClr val="444444"/>
              </a:solidFill>
              <a:effectLst/>
              <a:latin typeface="Verdana" panose="020B0604030504040204" pitchFamily="34" charset="0"/>
            </a:endParaRPr>
          </a:p>
          <a:p>
            <a:endParaRPr lang="en-US" b="0" i="0" dirty="0">
              <a:solidFill>
                <a:srgbClr val="444444"/>
              </a:solidFill>
              <a:effectLst/>
              <a:latin typeface="Verdana" panose="020B0604030504040204" pitchFamily="34" charset="0"/>
            </a:endParaRPr>
          </a:p>
          <a:p>
            <a:endParaRPr lang="en-US" b="0" i="0" dirty="0">
              <a:solidFill>
                <a:srgbClr val="444444"/>
              </a:solidFill>
              <a:effectLst/>
              <a:latin typeface="Verdana" panose="020B0604030504040204" pitchFamily="34" charset="0"/>
            </a:endParaRPr>
          </a:p>
          <a:p>
            <a:endParaRPr lang="en-US" b="0" i="0" dirty="0">
              <a:solidFill>
                <a:srgbClr val="444444"/>
              </a:solidFill>
              <a:effectLst/>
              <a:latin typeface="Verdana" panose="020B0604030504040204" pitchFamily="34" charset="0"/>
            </a:endParaRPr>
          </a:p>
          <a:p>
            <a:endParaRPr lang="en-US" b="0" i="0" dirty="0">
              <a:solidFill>
                <a:srgbClr val="444444"/>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C2CABE2A-7D20-44A9-8CDF-84AE9C11F4AE}" type="slidenum">
              <a:rPr lang="en-US" smtClean="0"/>
              <a:t>67</a:t>
            </a:fld>
            <a:endParaRPr lang="en-US"/>
          </a:p>
        </p:txBody>
      </p:sp>
    </p:spTree>
    <p:extLst>
      <p:ext uri="{BB962C8B-B14F-4D97-AF65-F5344CB8AC3E}">
        <p14:creationId xmlns:p14="http://schemas.microsoft.com/office/powerpoint/2010/main" val="18460063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c7c4cbd406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c7c4cbd406_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3387187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cc19dceef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cc19dceef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23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2999357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763346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377040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271870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ackground 1">
  <p:cSld name="Background 1">
    <p:spTree>
      <p:nvGrpSpPr>
        <p:cNvPr id="1" name="Shape 316"/>
        <p:cNvGrpSpPr/>
        <p:nvPr/>
      </p:nvGrpSpPr>
      <p:grpSpPr>
        <a:xfrm>
          <a:off x="0" y="0"/>
          <a:ext cx="0" cy="0"/>
          <a:chOff x="0" y="0"/>
          <a:chExt cx="0" cy="0"/>
        </a:xfrm>
      </p:grpSpPr>
      <p:sp>
        <p:nvSpPr>
          <p:cNvPr id="317" name="Google Shape;317;p25"/>
          <p:cNvSpPr/>
          <p:nvPr/>
        </p:nvSpPr>
        <p:spPr>
          <a:xfrm>
            <a:off x="135800" y="162600"/>
            <a:ext cx="11920400" cy="6532800"/>
          </a:xfrm>
          <a:prstGeom prst="roundRect">
            <a:avLst>
              <a:gd name="adj" fmla="val 790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8" name="Google Shape;318;p25"/>
          <p:cNvGrpSpPr/>
          <p:nvPr/>
        </p:nvGrpSpPr>
        <p:grpSpPr>
          <a:xfrm flipH="1">
            <a:off x="621484" y="377767"/>
            <a:ext cx="11080651" cy="5410851"/>
            <a:chOff x="270750" y="369050"/>
            <a:chExt cx="8310488" cy="4058138"/>
          </a:xfrm>
        </p:grpSpPr>
        <p:sp>
          <p:nvSpPr>
            <p:cNvPr id="319" name="Google Shape;319;p25"/>
            <p:cNvSpPr/>
            <p:nvPr/>
          </p:nvSpPr>
          <p:spPr>
            <a:xfrm>
              <a:off x="622525" y="369050"/>
              <a:ext cx="896100" cy="8961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25"/>
            <p:cNvSpPr/>
            <p:nvPr/>
          </p:nvSpPr>
          <p:spPr>
            <a:xfrm>
              <a:off x="270750" y="2638875"/>
              <a:ext cx="572100" cy="5721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25"/>
            <p:cNvSpPr/>
            <p:nvPr/>
          </p:nvSpPr>
          <p:spPr>
            <a:xfrm rot="10800000">
              <a:off x="8287538" y="3923537"/>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25"/>
            <p:cNvSpPr/>
            <p:nvPr/>
          </p:nvSpPr>
          <p:spPr>
            <a:xfrm>
              <a:off x="7891375" y="1494499"/>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25"/>
            <p:cNvSpPr/>
            <p:nvPr/>
          </p:nvSpPr>
          <p:spPr>
            <a:xfrm rot="10800000">
              <a:off x="7637888" y="3854488"/>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25"/>
            <p:cNvSpPr/>
            <p:nvPr/>
          </p:nvSpPr>
          <p:spPr>
            <a:xfrm>
              <a:off x="2194400" y="3402713"/>
              <a:ext cx="520200" cy="5208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5"/>
            <p:cNvSpPr/>
            <p:nvPr/>
          </p:nvSpPr>
          <p:spPr>
            <a:xfrm>
              <a:off x="6692981" y="897169"/>
              <a:ext cx="274200" cy="2745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5"/>
            <p:cNvSpPr/>
            <p:nvPr/>
          </p:nvSpPr>
          <p:spPr>
            <a:xfrm>
              <a:off x="1661220" y="625231"/>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7" name="Google Shape;327;p2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56531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four columns 1">
  <p:cSld name="Title and four columns 1">
    <p:spTree>
      <p:nvGrpSpPr>
        <p:cNvPr id="1" name="Shape 195"/>
        <p:cNvGrpSpPr/>
        <p:nvPr/>
      </p:nvGrpSpPr>
      <p:grpSpPr>
        <a:xfrm>
          <a:off x="0" y="0"/>
          <a:ext cx="0" cy="0"/>
          <a:chOff x="0" y="0"/>
          <a:chExt cx="0" cy="0"/>
        </a:xfrm>
      </p:grpSpPr>
      <p:sp>
        <p:nvSpPr>
          <p:cNvPr id="196" name="Google Shape;196;p17"/>
          <p:cNvSpPr/>
          <p:nvPr/>
        </p:nvSpPr>
        <p:spPr>
          <a:xfrm>
            <a:off x="135800" y="162600"/>
            <a:ext cx="11920400" cy="6532800"/>
          </a:xfrm>
          <a:prstGeom prst="roundRect">
            <a:avLst>
              <a:gd name="adj" fmla="val 790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7"/>
          <p:cNvSpPr txBox="1">
            <a:spLocks noGrp="1"/>
          </p:cNvSpPr>
          <p:nvPr>
            <p:ph type="subTitle" idx="1"/>
          </p:nvPr>
        </p:nvSpPr>
        <p:spPr>
          <a:xfrm>
            <a:off x="3574200" y="2767567"/>
            <a:ext cx="2499200" cy="6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133"/>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98" name="Google Shape;198;p17"/>
          <p:cNvSpPr txBox="1">
            <a:spLocks noGrp="1"/>
          </p:cNvSpPr>
          <p:nvPr>
            <p:ph type="subTitle" idx="2"/>
          </p:nvPr>
        </p:nvSpPr>
        <p:spPr>
          <a:xfrm>
            <a:off x="3421800" y="2235889"/>
            <a:ext cx="2804000" cy="5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700"/>
              <a:buFont typeface="Raleway Thin"/>
              <a:buNone/>
              <a:defRPr>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2pPr>
            <a:lvl3pPr lvl="2"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3pPr>
            <a:lvl4pPr lvl="3"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4pPr>
            <a:lvl5pPr lvl="4"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5pPr>
            <a:lvl6pPr lvl="5"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6pPr>
            <a:lvl7pPr lvl="6"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7pPr>
            <a:lvl8pPr lvl="7"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8pPr>
            <a:lvl9pPr lvl="8"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9pPr>
          </a:lstStyle>
          <a:p>
            <a:endParaRPr/>
          </a:p>
        </p:txBody>
      </p:sp>
      <p:sp>
        <p:nvSpPr>
          <p:cNvPr id="199" name="Google Shape;199;p17"/>
          <p:cNvSpPr txBox="1">
            <a:spLocks noGrp="1"/>
          </p:cNvSpPr>
          <p:nvPr>
            <p:ph type="subTitle" idx="3"/>
          </p:nvPr>
        </p:nvSpPr>
        <p:spPr>
          <a:xfrm>
            <a:off x="8442700" y="2235889"/>
            <a:ext cx="2804000" cy="5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700"/>
              <a:buFont typeface="Raleway Thin"/>
              <a:buNone/>
              <a:defRPr>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2pPr>
            <a:lvl3pPr lvl="2"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3pPr>
            <a:lvl4pPr lvl="3"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4pPr>
            <a:lvl5pPr lvl="4"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5pPr>
            <a:lvl6pPr lvl="5"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6pPr>
            <a:lvl7pPr lvl="6"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7pPr>
            <a:lvl8pPr lvl="7"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8pPr>
            <a:lvl9pPr lvl="8"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9pPr>
          </a:lstStyle>
          <a:p>
            <a:endParaRPr/>
          </a:p>
        </p:txBody>
      </p:sp>
      <p:sp>
        <p:nvSpPr>
          <p:cNvPr id="200" name="Google Shape;200;p17"/>
          <p:cNvSpPr txBox="1">
            <a:spLocks noGrp="1"/>
          </p:cNvSpPr>
          <p:nvPr>
            <p:ph type="subTitle" idx="4"/>
          </p:nvPr>
        </p:nvSpPr>
        <p:spPr>
          <a:xfrm>
            <a:off x="945300" y="3654833"/>
            <a:ext cx="2804000" cy="5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700"/>
              <a:buFont typeface="Raleway Thin"/>
              <a:buNone/>
              <a:defRPr>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2pPr>
            <a:lvl3pPr lvl="2"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3pPr>
            <a:lvl4pPr lvl="3"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4pPr>
            <a:lvl5pPr lvl="4"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5pPr>
            <a:lvl6pPr lvl="5"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6pPr>
            <a:lvl7pPr lvl="6"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7pPr>
            <a:lvl8pPr lvl="7"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8pPr>
            <a:lvl9pPr lvl="8"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9pPr>
          </a:lstStyle>
          <a:p>
            <a:endParaRPr/>
          </a:p>
        </p:txBody>
      </p:sp>
      <p:sp>
        <p:nvSpPr>
          <p:cNvPr id="201" name="Google Shape;201;p17"/>
          <p:cNvSpPr txBox="1">
            <a:spLocks noGrp="1"/>
          </p:cNvSpPr>
          <p:nvPr>
            <p:ph type="subTitle" idx="5"/>
          </p:nvPr>
        </p:nvSpPr>
        <p:spPr>
          <a:xfrm>
            <a:off x="5928100" y="3656545"/>
            <a:ext cx="2804000" cy="5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700"/>
              <a:buFont typeface="Raleway Thin"/>
              <a:buNone/>
              <a:defRPr>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2pPr>
            <a:lvl3pPr lvl="2"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3pPr>
            <a:lvl4pPr lvl="3"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4pPr>
            <a:lvl5pPr lvl="4"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5pPr>
            <a:lvl6pPr lvl="5"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6pPr>
            <a:lvl7pPr lvl="6"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7pPr>
            <a:lvl8pPr lvl="7"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8pPr>
            <a:lvl9pPr lvl="8"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9pPr>
          </a:lstStyle>
          <a:p>
            <a:endParaRPr/>
          </a:p>
        </p:txBody>
      </p:sp>
      <p:sp>
        <p:nvSpPr>
          <p:cNvPr id="202" name="Google Shape;202;p17"/>
          <p:cNvSpPr txBox="1">
            <a:spLocks noGrp="1"/>
          </p:cNvSpPr>
          <p:nvPr>
            <p:ph type="subTitle" idx="6"/>
          </p:nvPr>
        </p:nvSpPr>
        <p:spPr>
          <a:xfrm>
            <a:off x="8595100" y="2767567"/>
            <a:ext cx="2499200" cy="6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133"/>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203" name="Google Shape;203;p17"/>
          <p:cNvSpPr txBox="1">
            <a:spLocks noGrp="1"/>
          </p:cNvSpPr>
          <p:nvPr>
            <p:ph type="subTitle" idx="7"/>
          </p:nvPr>
        </p:nvSpPr>
        <p:spPr>
          <a:xfrm>
            <a:off x="1097700" y="4181675"/>
            <a:ext cx="2499200" cy="6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133"/>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204" name="Google Shape;204;p17"/>
          <p:cNvSpPr txBox="1">
            <a:spLocks noGrp="1"/>
          </p:cNvSpPr>
          <p:nvPr>
            <p:ph type="subTitle" idx="8"/>
          </p:nvPr>
        </p:nvSpPr>
        <p:spPr>
          <a:xfrm>
            <a:off x="6080500" y="4181675"/>
            <a:ext cx="2499200" cy="6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133"/>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205" name="Google Shape;205;p17"/>
          <p:cNvSpPr txBox="1">
            <a:spLocks noGrp="1"/>
          </p:cNvSpPr>
          <p:nvPr>
            <p:ph type="title"/>
          </p:nvPr>
        </p:nvSpPr>
        <p:spPr>
          <a:xfrm>
            <a:off x="950967" y="593367"/>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6" name="Google Shape;206;p17"/>
          <p:cNvGrpSpPr/>
          <p:nvPr/>
        </p:nvGrpSpPr>
        <p:grpSpPr>
          <a:xfrm>
            <a:off x="361001" y="407942"/>
            <a:ext cx="9563233" cy="4685725"/>
            <a:chOff x="270750" y="305956"/>
            <a:chExt cx="7172425" cy="3514294"/>
          </a:xfrm>
        </p:grpSpPr>
        <p:sp>
          <p:nvSpPr>
            <p:cNvPr id="207" name="Google Shape;207;p17"/>
            <p:cNvSpPr/>
            <p:nvPr/>
          </p:nvSpPr>
          <p:spPr>
            <a:xfrm>
              <a:off x="270750" y="3248150"/>
              <a:ext cx="572100" cy="5721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7"/>
            <p:cNvSpPr/>
            <p:nvPr/>
          </p:nvSpPr>
          <p:spPr>
            <a:xfrm>
              <a:off x="6871075" y="445024"/>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7"/>
            <p:cNvSpPr/>
            <p:nvPr/>
          </p:nvSpPr>
          <p:spPr>
            <a:xfrm>
              <a:off x="2318445" y="305956"/>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0" name="Google Shape;210;p1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98667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ackground 2">
  <p:cSld name="Background 2">
    <p:spTree>
      <p:nvGrpSpPr>
        <p:cNvPr id="1" name="Shape 328"/>
        <p:cNvGrpSpPr/>
        <p:nvPr/>
      </p:nvGrpSpPr>
      <p:grpSpPr>
        <a:xfrm>
          <a:off x="0" y="0"/>
          <a:ext cx="0" cy="0"/>
          <a:chOff x="0" y="0"/>
          <a:chExt cx="0" cy="0"/>
        </a:xfrm>
      </p:grpSpPr>
      <p:sp>
        <p:nvSpPr>
          <p:cNvPr id="329" name="Google Shape;329;p26"/>
          <p:cNvSpPr/>
          <p:nvPr/>
        </p:nvSpPr>
        <p:spPr>
          <a:xfrm>
            <a:off x="135800" y="162600"/>
            <a:ext cx="11920400" cy="6532800"/>
          </a:xfrm>
          <a:prstGeom prst="roundRect">
            <a:avLst>
              <a:gd name="adj" fmla="val 790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0" name="Google Shape;330;p26"/>
          <p:cNvGrpSpPr/>
          <p:nvPr/>
        </p:nvGrpSpPr>
        <p:grpSpPr>
          <a:xfrm flipH="1">
            <a:off x="488001" y="337532"/>
            <a:ext cx="11417863" cy="5474584"/>
            <a:chOff x="536166" y="253149"/>
            <a:chExt cx="8563397" cy="4105938"/>
          </a:xfrm>
        </p:grpSpPr>
        <p:sp>
          <p:nvSpPr>
            <p:cNvPr id="331" name="Google Shape;331;p26"/>
            <p:cNvSpPr/>
            <p:nvPr/>
          </p:nvSpPr>
          <p:spPr>
            <a:xfrm>
              <a:off x="536166" y="349650"/>
              <a:ext cx="860700" cy="860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26"/>
            <p:cNvSpPr/>
            <p:nvPr/>
          </p:nvSpPr>
          <p:spPr>
            <a:xfrm>
              <a:off x="723100" y="3131600"/>
              <a:ext cx="572100" cy="5721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6"/>
            <p:cNvSpPr/>
            <p:nvPr/>
          </p:nvSpPr>
          <p:spPr>
            <a:xfrm rot="10800000">
              <a:off x="8805863" y="3531662"/>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26"/>
            <p:cNvSpPr/>
            <p:nvPr/>
          </p:nvSpPr>
          <p:spPr>
            <a:xfrm>
              <a:off x="8466300" y="253149"/>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26"/>
            <p:cNvSpPr/>
            <p:nvPr/>
          </p:nvSpPr>
          <p:spPr>
            <a:xfrm rot="10800000">
              <a:off x="8272438" y="3786388"/>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26"/>
            <p:cNvSpPr/>
            <p:nvPr/>
          </p:nvSpPr>
          <p:spPr>
            <a:xfrm>
              <a:off x="3585300" y="2542838"/>
              <a:ext cx="520200" cy="5208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26"/>
            <p:cNvSpPr/>
            <p:nvPr/>
          </p:nvSpPr>
          <p:spPr>
            <a:xfrm>
              <a:off x="5778038" y="1319738"/>
              <a:ext cx="520200" cy="5208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26"/>
            <p:cNvSpPr/>
            <p:nvPr/>
          </p:nvSpPr>
          <p:spPr>
            <a:xfrm>
              <a:off x="2318445" y="305956"/>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9" name="Google Shape;339;p2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231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824636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255580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E72225-5772-4062-945C-C4C2BC043153}"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211174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E72225-5772-4062-945C-C4C2BC043153}" type="datetimeFigureOut">
              <a:rPr lang="en-US" smtClean="0"/>
              <a:t>8/7/2021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2866311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E72225-5772-4062-945C-C4C2BC043153}" type="datetimeFigureOut">
              <a:rPr lang="en-US" smtClean="0"/>
              <a:t>8/7/2021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038967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72225-5772-4062-945C-C4C2BC043153}" type="datetimeFigureOut">
              <a:rPr lang="en-US" smtClean="0"/>
              <a:t>8/7/2021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789302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E72225-5772-4062-945C-C4C2BC043153}"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519205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E72225-5772-4062-945C-C4C2BC043153}"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445410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72225-5772-4062-945C-C4C2BC043153}" type="datetimeFigureOut">
              <a:rPr lang="en-US" smtClean="0"/>
              <a:t>8/7/2021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015D6-B066-4C8F-A659-FC4D7BFA4A2B}" type="slidenum">
              <a:rPr lang="en-US" smtClean="0"/>
              <a:t>‹#›</a:t>
            </a:fld>
            <a:endParaRPr lang="en-US"/>
          </a:p>
        </p:txBody>
      </p:sp>
    </p:spTree>
    <p:extLst>
      <p:ext uri="{BB962C8B-B14F-4D97-AF65-F5344CB8AC3E}">
        <p14:creationId xmlns:p14="http://schemas.microsoft.com/office/powerpoint/2010/main" val="224574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2.tiff"/></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72.tiff"/><Relationship Id="rId4" Type="http://schemas.openxmlformats.org/officeDocument/2006/relationships/image" Target="../media/image54.tiff"/></Relationships>
</file>

<file path=ppt/slides/_rels/slide28.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png"/><Relationship Id="rId7" Type="http://schemas.openxmlformats.org/officeDocument/2006/relationships/image" Target="../media/image79.jp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86.tiff"/></Relationships>
</file>

<file path=ppt/slides/_rels/slide3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88.jpg"/></Relationships>
</file>

<file path=ppt/slides/_rels/slide35.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8.jp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96.tif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86.tiff"/><Relationship Id="rId5" Type="http://schemas.openxmlformats.org/officeDocument/2006/relationships/image" Target="../media/image95.png"/><Relationship Id="rId10" Type="http://schemas.openxmlformats.org/officeDocument/2006/relationships/image" Target="../media/image98.png"/><Relationship Id="rId4" Type="http://schemas.openxmlformats.org/officeDocument/2006/relationships/image" Target="../media/image85.tiff"/><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s.unc.edu/~wliu/papers/ssd_eccv2016_slide.pdf"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arxiv.org/pdf/1512.02325v4.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10.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910.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930.png"/><Relationship Id="rId5" Type="http://schemas.openxmlformats.org/officeDocument/2006/relationships/image" Target="../media/image931.png"/><Relationship Id="rId4" Type="http://schemas.openxmlformats.org/officeDocument/2006/relationships/hyperlink" Target="https://en.wikipedia.org/wiki/Euclidean_distanc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hyperlink" Target="https://en.wikipedia.org/wiki/Euclidean_distanc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910.png"/><Relationship Id="rId5" Type="http://schemas.openxmlformats.org/officeDocument/2006/relationships/image" Target="../media/image930.png"/><Relationship Id="rId4" Type="http://schemas.openxmlformats.org/officeDocument/2006/relationships/image" Target="../media/image931.pn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hyperlink" Target="https://en.wikipedia.org/wiki/Euclidean_distance"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910.png"/><Relationship Id="rId5" Type="http://schemas.openxmlformats.org/officeDocument/2006/relationships/image" Target="../media/image930.png"/><Relationship Id="rId4" Type="http://schemas.openxmlformats.org/officeDocument/2006/relationships/image" Target="../media/image931.png"/></Relationships>
</file>

<file path=ppt/slides/_rels/slide46.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hyperlink" Target="https://en.wikipedia.org/wiki/Euclidean_distance" TargetMode="External"/><Relationship Id="rId5" Type="http://schemas.openxmlformats.org/officeDocument/2006/relationships/image" Target="../media/image910.png"/><Relationship Id="rId4" Type="http://schemas.openxmlformats.org/officeDocument/2006/relationships/image" Target="../media/image930.png"/></Relationships>
</file>

<file path=ppt/slides/_rels/slide4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990.png"/><Relationship Id="rId5" Type="http://schemas.openxmlformats.org/officeDocument/2006/relationships/image" Target="../media/image98.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4.png"/><Relationship Id="rId7"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8.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109.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png"/><Relationship Id="rId7" Type="http://schemas.openxmlformats.org/officeDocument/2006/relationships/image" Target="../media/image111.png"/><Relationship Id="rId12" Type="http://schemas.openxmlformats.org/officeDocument/2006/relationships/image" Target="../media/image116.jpe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5.jpeg"/><Relationship Id="rId5" Type="http://schemas.openxmlformats.org/officeDocument/2006/relationships/image" Target="../media/image104.png"/><Relationship Id="rId10" Type="http://schemas.openxmlformats.org/officeDocument/2006/relationships/image" Target="../media/image114.jpeg"/><Relationship Id="rId4" Type="http://schemas.openxmlformats.org/officeDocument/2006/relationships/image" Target="../media/image109.png"/><Relationship Id="rId9" Type="http://schemas.openxmlformats.org/officeDocument/2006/relationships/image" Target="../media/image113.jpeg"/></Relationships>
</file>

<file path=ppt/slides/_rels/slide5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png"/><Relationship Id="rId7" Type="http://schemas.openxmlformats.org/officeDocument/2006/relationships/image" Target="../media/image111.png"/><Relationship Id="rId12" Type="http://schemas.openxmlformats.org/officeDocument/2006/relationships/image" Target="../media/image120.jpe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9.jpeg"/><Relationship Id="rId5" Type="http://schemas.openxmlformats.org/officeDocument/2006/relationships/image" Target="../media/image104.png"/><Relationship Id="rId10" Type="http://schemas.openxmlformats.org/officeDocument/2006/relationships/image" Target="../media/image118.jpeg"/><Relationship Id="rId4" Type="http://schemas.openxmlformats.org/officeDocument/2006/relationships/image" Target="../media/image109.png"/><Relationship Id="rId9" Type="http://schemas.openxmlformats.org/officeDocument/2006/relationships/image" Target="../media/image117.jpeg"/></Relationships>
</file>

<file path=ppt/slides/_rels/slide5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png"/><Relationship Id="rId7"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104.png"/><Relationship Id="rId4" Type="http://schemas.openxmlformats.org/officeDocument/2006/relationships/image" Target="../media/image109.png"/><Relationship Id="rId9" Type="http://schemas.openxmlformats.org/officeDocument/2006/relationships/image" Target="../media/image121.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09.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4.png"/><Relationship Id="rId7" Type="http://schemas.openxmlformats.org/officeDocument/2006/relationships/image" Target="../media/image125.png"/><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7.png"/></Relationships>
</file>

<file path=ppt/slides/_rels/slide5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109.png"/><Relationship Id="rId5" Type="http://schemas.openxmlformats.org/officeDocument/2006/relationships/image" Target="../media/image104.png"/><Relationship Id="rId4" Type="http://schemas.openxmlformats.org/officeDocument/2006/relationships/image" Target="../media/image124.png"/><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3.png"/><Relationship Id="rId7"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109.png"/><Relationship Id="rId11" Type="http://schemas.openxmlformats.org/officeDocument/2006/relationships/image" Target="../media/image133.png"/><Relationship Id="rId5" Type="http://schemas.openxmlformats.org/officeDocument/2006/relationships/image" Target="../media/image104.png"/><Relationship Id="rId10" Type="http://schemas.openxmlformats.org/officeDocument/2006/relationships/image" Target="../media/image132.png"/><Relationship Id="rId4" Type="http://schemas.openxmlformats.org/officeDocument/2006/relationships/image" Target="../media/image124.png"/><Relationship Id="rId9" Type="http://schemas.openxmlformats.org/officeDocument/2006/relationships/image" Target="../media/image131.png"/></Relationships>
</file>

<file path=ppt/slides/_rels/slide6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3.png"/><Relationship Id="rId7" Type="http://schemas.openxmlformats.org/officeDocument/2006/relationships/image" Target="../media/image109.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130.png"/><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34.png"/><Relationship Id="rId7" Type="http://schemas.openxmlformats.org/officeDocument/2006/relationships/image" Target="../media/image104.png"/><Relationship Id="rId12" Type="http://schemas.openxmlformats.org/officeDocument/2006/relationships/image" Target="../media/image140.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136.png"/><Relationship Id="rId11" Type="http://schemas.openxmlformats.org/officeDocument/2006/relationships/image" Target="../media/image139.png"/><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8.png"/><Relationship Id="rId9" Type="http://schemas.openxmlformats.org/officeDocument/2006/relationships/image" Target="../media/image137.png"/></Relationships>
</file>

<file path=ppt/slides/_rels/slide6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34.png"/><Relationship Id="rId7"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42.jpeg"/></Relationships>
</file>

<file path=ppt/slides/_rels/slide6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44.png"/></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30.jpeg"/><Relationship Id="rId20"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10" y="182733"/>
            <a:ext cx="4764441" cy="476444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0" y="-17305"/>
            <a:ext cx="3317966" cy="1114158"/>
          </a:xfrm>
          <a:prstGeom prst="rect">
            <a:avLst/>
          </a:prstGeom>
        </p:spPr>
      </p:pic>
      <p:cxnSp>
        <p:nvCxnSpPr>
          <p:cNvPr id="6" name="Straight Connector 5"/>
          <p:cNvCxnSpPr>
            <a:cxnSpLocks/>
          </p:cNvCxnSpPr>
          <p:nvPr/>
        </p:nvCxnSpPr>
        <p:spPr>
          <a:xfrm>
            <a:off x="6029081" y="1537330"/>
            <a:ext cx="11692" cy="461248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23" name="Google Shape;782;p39"/>
          <p:cNvSpPr txBox="1">
            <a:spLocks/>
          </p:cNvSpPr>
          <p:nvPr/>
        </p:nvSpPr>
        <p:spPr>
          <a:xfrm>
            <a:off x="-295696" y="4059511"/>
            <a:ext cx="6324777" cy="763600"/>
          </a:xfrm>
          <a:prstGeom prst="rect">
            <a:avLst/>
          </a:prstGeom>
          <a:noFill/>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spcBef>
                <a:spcPts val="0"/>
              </a:spcBef>
            </a:pPr>
            <a:r>
              <a:rPr lang="en-US" sz="3600" b="1" dirty="0">
                <a:ln w="0"/>
                <a:solidFill>
                  <a:srgbClr val="1C5294"/>
                </a:solidFill>
                <a:effectLst>
                  <a:outerShdw blurRad="38100" dist="19050" dir="2700000" algn="tl" rotWithShape="0">
                    <a:schemeClr val="dk1">
                      <a:alpha val="40000"/>
                    </a:schemeClr>
                  </a:outerShdw>
                </a:effectLst>
                <a:latin typeface="Concert One"/>
                <a:ea typeface="Concert One"/>
                <a:cs typeface="Concert One"/>
                <a:sym typeface="Concert One"/>
              </a:rPr>
              <a:t>CUSTOMER FEEDBACK THROUGH FACIAL EXPRESSION ANALYSIS</a:t>
            </a:r>
          </a:p>
        </p:txBody>
      </p:sp>
      <p:sp>
        <p:nvSpPr>
          <p:cNvPr id="24" name="Google Shape;801;p39"/>
          <p:cNvSpPr txBox="1"/>
          <p:nvPr/>
        </p:nvSpPr>
        <p:spPr>
          <a:xfrm>
            <a:off x="182737" y="5915778"/>
            <a:ext cx="5009973" cy="661007"/>
          </a:xfrm>
          <a:prstGeom prst="rect">
            <a:avLst/>
          </a:prstGeom>
          <a:noFill/>
          <a:ln>
            <a:noFill/>
          </a:ln>
        </p:spPr>
        <p:txBody>
          <a:bodyPr spcFirstLastPara="1" wrap="square" lIns="121900" tIns="121900" rIns="121900" bIns="121900" anchor="ctr" anchorCtr="0">
            <a:noAutofit/>
          </a:bodyPr>
          <a:lstStyle/>
          <a:p>
            <a:r>
              <a:rPr lang="en" sz="1600" b="1" dirty="0">
                <a:solidFill>
                  <a:srgbClr val="1C5294"/>
                </a:solidFill>
                <a:latin typeface="Concert One"/>
                <a:ea typeface="Concert One"/>
                <a:cs typeface="Concert One"/>
                <a:sym typeface="Concert One"/>
              </a:rPr>
              <a:t>Supervisors:</a:t>
            </a:r>
          </a:p>
          <a:p>
            <a:pPr marL="342900" indent="-342900">
              <a:buFont typeface="Arial" panose="020B0604020202020204" pitchFamily="34" charset="0"/>
              <a:buChar char="•"/>
            </a:pPr>
            <a:r>
              <a:rPr lang="en" sz="1600" b="1" dirty="0">
                <a:solidFill>
                  <a:srgbClr val="1C5294"/>
                </a:solidFill>
                <a:latin typeface="Concert One"/>
                <a:ea typeface="Concert One"/>
                <a:cs typeface="Concert One"/>
                <a:sym typeface="Concert One"/>
              </a:rPr>
              <a:t>Mr. Pham Cong Thanh</a:t>
            </a:r>
          </a:p>
          <a:p>
            <a:pPr marL="342900" indent="-342900">
              <a:buFont typeface="Arial" panose="020B0604020202020204" pitchFamily="34" charset="0"/>
              <a:buChar char="•"/>
            </a:pPr>
            <a:r>
              <a:rPr lang="en" sz="1600" b="1" dirty="0">
                <a:solidFill>
                  <a:srgbClr val="1C5294"/>
                </a:solidFill>
                <a:latin typeface="Concert One"/>
                <a:ea typeface="Concert One"/>
                <a:cs typeface="Concert One"/>
                <a:sym typeface="Concert One"/>
              </a:rPr>
              <a:t>Mr. Doan Nguyen Thanh Hoa</a:t>
            </a:r>
            <a:endParaRPr sz="1600" b="1" dirty="0">
              <a:solidFill>
                <a:srgbClr val="1C5294"/>
              </a:solidFill>
              <a:latin typeface="Concert One"/>
              <a:ea typeface="Concert One"/>
              <a:cs typeface="Concert One"/>
              <a:sym typeface="Concert One"/>
            </a:endParaRPr>
          </a:p>
        </p:txBody>
      </p:sp>
      <p:sp>
        <p:nvSpPr>
          <p:cNvPr id="4" name="TextBox 3">
            <a:extLst>
              <a:ext uri="{FF2B5EF4-FFF2-40B4-BE49-F238E27FC236}">
                <a16:creationId xmlns:a16="http://schemas.microsoft.com/office/drawing/2014/main" id="{22512D35-9229-F049-B167-6B9160B4DB04}"/>
              </a:ext>
            </a:extLst>
          </p:cNvPr>
          <p:cNvSpPr txBox="1"/>
          <p:nvPr/>
        </p:nvSpPr>
        <p:spPr>
          <a:xfrm>
            <a:off x="6094054" y="852471"/>
            <a:ext cx="1717393" cy="400110"/>
          </a:xfrm>
          <a:prstGeom prst="rect">
            <a:avLst/>
          </a:prstGeom>
          <a:noFill/>
        </p:spPr>
        <p:txBody>
          <a:bodyPr wrap="none" rtlCol="0">
            <a:spAutoFit/>
          </a:bodyPr>
          <a:lstStyle/>
          <a:p>
            <a:r>
              <a:rPr lang="en-US" sz="2000" b="1" dirty="0">
                <a:solidFill>
                  <a:srgbClr val="1C5294"/>
                </a:solidFill>
              </a:rPr>
              <a:t>Team member</a:t>
            </a:r>
          </a:p>
        </p:txBody>
      </p:sp>
      <p:sp>
        <p:nvSpPr>
          <p:cNvPr id="11" name="Google Shape;512;p30">
            <a:extLst>
              <a:ext uri="{FF2B5EF4-FFF2-40B4-BE49-F238E27FC236}">
                <a16:creationId xmlns:a16="http://schemas.microsoft.com/office/drawing/2014/main" id="{8BEC32C0-F5CC-324E-BF12-4D06D6D0251B}"/>
              </a:ext>
            </a:extLst>
          </p:cNvPr>
          <p:cNvSpPr txBox="1"/>
          <p:nvPr/>
        </p:nvSpPr>
        <p:spPr>
          <a:xfrm>
            <a:off x="7598233" y="1727348"/>
            <a:ext cx="5334400" cy="553957"/>
          </a:xfrm>
          <a:prstGeom prst="rect">
            <a:avLst/>
          </a:prstGeom>
          <a:noFill/>
          <a:ln>
            <a:noFill/>
          </a:ln>
        </p:spPr>
        <p:txBody>
          <a:bodyPr spcFirstLastPara="1" wrap="square" lIns="121900" tIns="121900" rIns="121900" bIns="121900" anchor="t" anchorCtr="0">
            <a:spAutoFit/>
          </a:bodyPr>
          <a:lstStyle/>
          <a:p>
            <a:r>
              <a:rPr lang="en" sz="2000" b="1" dirty="0">
                <a:solidFill>
                  <a:srgbClr val="1C5294"/>
                </a:solidFill>
                <a:latin typeface="Concert One"/>
                <a:ea typeface="Concert One"/>
                <a:cs typeface="Concert One"/>
                <a:sym typeface="Concert One"/>
              </a:rPr>
              <a:t>Than </a:t>
            </a:r>
            <a:r>
              <a:rPr lang="en" sz="2000" b="1" dirty="0" err="1">
                <a:solidFill>
                  <a:srgbClr val="1C5294"/>
                </a:solidFill>
                <a:latin typeface="Concert One"/>
                <a:ea typeface="Concert One"/>
                <a:cs typeface="Concert One"/>
                <a:sym typeface="Concert One"/>
              </a:rPr>
              <a:t>Nhat</a:t>
            </a:r>
            <a:r>
              <a:rPr lang="en" sz="2000" b="1" dirty="0">
                <a:solidFill>
                  <a:srgbClr val="1C5294"/>
                </a:solidFill>
                <a:latin typeface="Concert One"/>
                <a:ea typeface="Concert One"/>
                <a:cs typeface="Concert One"/>
                <a:sym typeface="Concert One"/>
              </a:rPr>
              <a:t> Truong          | </a:t>
            </a:r>
            <a:r>
              <a:rPr lang="en" sz="2000" b="1" dirty="0">
                <a:solidFill>
                  <a:srgbClr val="1C5294"/>
                </a:solidFill>
                <a:latin typeface="Josefin Sans"/>
                <a:ea typeface="Josefin Sans"/>
                <a:cs typeface="Josefin Sans"/>
                <a:sym typeface="Josefin Sans"/>
              </a:rPr>
              <a:t>Leader</a:t>
            </a:r>
            <a:endParaRPr sz="2000" b="1" dirty="0">
              <a:solidFill>
                <a:srgbClr val="1C5294"/>
              </a:solidFill>
              <a:latin typeface="Josefin Sans"/>
              <a:ea typeface="Josefin Sans"/>
              <a:cs typeface="Josefin Sans"/>
              <a:sym typeface="Josefin Sans"/>
            </a:endParaRPr>
          </a:p>
        </p:txBody>
      </p:sp>
      <p:sp>
        <p:nvSpPr>
          <p:cNvPr id="12" name="Oval 11">
            <a:extLst>
              <a:ext uri="{FF2B5EF4-FFF2-40B4-BE49-F238E27FC236}">
                <a16:creationId xmlns:a16="http://schemas.microsoft.com/office/drawing/2014/main" id="{663A1D03-DBFF-504B-A32B-F789D2396D71}"/>
              </a:ext>
            </a:extLst>
          </p:cNvPr>
          <p:cNvSpPr/>
          <p:nvPr/>
        </p:nvSpPr>
        <p:spPr>
          <a:xfrm>
            <a:off x="6394340" y="1487688"/>
            <a:ext cx="1097280" cy="109139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515;p30">
            <a:extLst>
              <a:ext uri="{FF2B5EF4-FFF2-40B4-BE49-F238E27FC236}">
                <a16:creationId xmlns:a16="http://schemas.microsoft.com/office/drawing/2014/main" id="{48BF8D9F-2122-5E4F-B5A4-849D58AB52AD}"/>
              </a:ext>
            </a:extLst>
          </p:cNvPr>
          <p:cNvSpPr txBox="1"/>
          <p:nvPr/>
        </p:nvSpPr>
        <p:spPr>
          <a:xfrm>
            <a:off x="7622633" y="5548610"/>
            <a:ext cx="5285600" cy="553957"/>
          </a:xfrm>
          <a:prstGeom prst="rect">
            <a:avLst/>
          </a:prstGeom>
          <a:noFill/>
          <a:ln>
            <a:noFill/>
          </a:ln>
        </p:spPr>
        <p:txBody>
          <a:bodyPr spcFirstLastPara="1" wrap="square" lIns="121900" tIns="121900" rIns="121900" bIns="121900" anchor="t" anchorCtr="0">
            <a:spAutoFit/>
          </a:bodyPr>
          <a:lstStyle/>
          <a:p>
            <a:r>
              <a:rPr lang="en" sz="2000" b="1" dirty="0">
                <a:solidFill>
                  <a:srgbClr val="1C5294"/>
                </a:solidFill>
                <a:latin typeface="Concert One"/>
                <a:ea typeface="Concert One"/>
                <a:cs typeface="Concert One"/>
                <a:sym typeface="Concert One"/>
              </a:rPr>
              <a:t>Nguyen Minh Luan        | </a:t>
            </a:r>
            <a:r>
              <a:rPr lang="en" sz="2000" b="1" dirty="0">
                <a:solidFill>
                  <a:srgbClr val="1C5294"/>
                </a:solidFill>
                <a:latin typeface="Josefin Sans"/>
                <a:ea typeface="Josefin Sans"/>
                <a:cs typeface="Josefin Sans"/>
                <a:sym typeface="Josefin Sans"/>
              </a:rPr>
              <a:t>Member</a:t>
            </a:r>
            <a:endParaRPr sz="2000" b="1" dirty="0">
              <a:solidFill>
                <a:srgbClr val="1C5294"/>
              </a:solidFill>
              <a:latin typeface="Josefin Sans"/>
              <a:ea typeface="Josefin Sans"/>
              <a:cs typeface="Josefin Sans"/>
              <a:sym typeface="Josefin Sans"/>
            </a:endParaRPr>
          </a:p>
        </p:txBody>
      </p:sp>
      <p:sp>
        <p:nvSpPr>
          <p:cNvPr id="14" name="Google Shape;518;p30">
            <a:extLst>
              <a:ext uri="{FF2B5EF4-FFF2-40B4-BE49-F238E27FC236}">
                <a16:creationId xmlns:a16="http://schemas.microsoft.com/office/drawing/2014/main" id="{8F827F4B-E8AD-3D4A-9EB3-0148D1BB86F8}"/>
              </a:ext>
            </a:extLst>
          </p:cNvPr>
          <p:cNvSpPr txBox="1"/>
          <p:nvPr/>
        </p:nvSpPr>
        <p:spPr>
          <a:xfrm>
            <a:off x="7598233" y="4322122"/>
            <a:ext cx="5285600" cy="553957"/>
          </a:xfrm>
          <a:prstGeom prst="rect">
            <a:avLst/>
          </a:prstGeom>
          <a:noFill/>
          <a:ln>
            <a:noFill/>
          </a:ln>
        </p:spPr>
        <p:txBody>
          <a:bodyPr spcFirstLastPara="1" wrap="square" lIns="121900" tIns="121900" rIns="121900" bIns="121900" anchor="t" anchorCtr="0">
            <a:spAutoFit/>
          </a:bodyPr>
          <a:lstStyle/>
          <a:p>
            <a:r>
              <a:rPr lang="en" sz="2000" b="1" dirty="0">
                <a:solidFill>
                  <a:srgbClr val="1C5294"/>
                </a:solidFill>
                <a:latin typeface="Concert One"/>
                <a:ea typeface="Concert One"/>
                <a:cs typeface="Concert One"/>
                <a:sym typeface="Concert One"/>
              </a:rPr>
              <a:t>Nguyen Thanh Hieu       | </a:t>
            </a:r>
            <a:r>
              <a:rPr lang="en" sz="2000" b="1" dirty="0">
                <a:solidFill>
                  <a:srgbClr val="1C5294"/>
                </a:solidFill>
                <a:latin typeface="Josefin Sans"/>
                <a:ea typeface="Josefin Sans"/>
                <a:cs typeface="Josefin Sans"/>
                <a:sym typeface="Josefin Sans"/>
              </a:rPr>
              <a:t>Member</a:t>
            </a:r>
            <a:endParaRPr sz="2000" b="1" dirty="0">
              <a:solidFill>
                <a:srgbClr val="1C5294"/>
              </a:solidFill>
              <a:latin typeface="Josefin Sans"/>
              <a:ea typeface="Josefin Sans"/>
              <a:cs typeface="Josefin Sans"/>
              <a:sym typeface="Josefin Sans"/>
            </a:endParaRPr>
          </a:p>
        </p:txBody>
      </p:sp>
      <p:sp>
        <p:nvSpPr>
          <p:cNvPr id="15" name="Google Shape;521;p30">
            <a:extLst>
              <a:ext uri="{FF2B5EF4-FFF2-40B4-BE49-F238E27FC236}">
                <a16:creationId xmlns:a16="http://schemas.microsoft.com/office/drawing/2014/main" id="{6CCCE196-8A10-6446-AF48-1AEAA3E0EFCF}"/>
              </a:ext>
            </a:extLst>
          </p:cNvPr>
          <p:cNvSpPr txBox="1"/>
          <p:nvPr/>
        </p:nvSpPr>
        <p:spPr>
          <a:xfrm>
            <a:off x="7598233" y="3024735"/>
            <a:ext cx="5246910" cy="553957"/>
          </a:xfrm>
          <a:prstGeom prst="rect">
            <a:avLst/>
          </a:prstGeom>
          <a:noFill/>
          <a:ln>
            <a:noFill/>
          </a:ln>
        </p:spPr>
        <p:txBody>
          <a:bodyPr spcFirstLastPara="1" wrap="square" lIns="121900" tIns="121900" rIns="121900" bIns="121900" anchor="t" anchorCtr="0">
            <a:spAutoFit/>
          </a:bodyPr>
          <a:lstStyle/>
          <a:p>
            <a:r>
              <a:rPr lang="en" sz="2000" b="1" dirty="0">
                <a:solidFill>
                  <a:srgbClr val="1C5294"/>
                </a:solidFill>
                <a:latin typeface="Concert One"/>
                <a:ea typeface="Concert One"/>
                <a:cs typeface="Concert One"/>
                <a:sym typeface="Concert One"/>
              </a:rPr>
              <a:t>Do Ngoc Huu 	           | </a:t>
            </a:r>
            <a:r>
              <a:rPr lang="en" sz="2000" b="1" dirty="0">
                <a:solidFill>
                  <a:srgbClr val="1C5294"/>
                </a:solidFill>
                <a:latin typeface="Josefin Sans"/>
                <a:ea typeface="Josefin Sans"/>
                <a:cs typeface="Josefin Sans"/>
                <a:sym typeface="Josefin Sans"/>
              </a:rPr>
              <a:t>Member</a:t>
            </a:r>
            <a:endParaRPr sz="2000" b="1" dirty="0">
              <a:solidFill>
                <a:srgbClr val="1C5294"/>
              </a:solidFill>
              <a:latin typeface="Josefin Sans"/>
              <a:ea typeface="Josefin Sans"/>
              <a:cs typeface="Josefin Sans"/>
              <a:sym typeface="Josefin Sans"/>
            </a:endParaRPr>
          </a:p>
        </p:txBody>
      </p:sp>
      <p:sp>
        <p:nvSpPr>
          <p:cNvPr id="16" name="Oval 15">
            <a:extLst>
              <a:ext uri="{FF2B5EF4-FFF2-40B4-BE49-F238E27FC236}">
                <a16:creationId xmlns:a16="http://schemas.microsoft.com/office/drawing/2014/main" id="{38270F8A-637A-A744-8D5C-650E37DAA2E1}"/>
              </a:ext>
            </a:extLst>
          </p:cNvPr>
          <p:cNvSpPr/>
          <p:nvPr/>
        </p:nvSpPr>
        <p:spPr>
          <a:xfrm>
            <a:off x="6394340" y="2751332"/>
            <a:ext cx="1097280" cy="1092241"/>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089CC3-B821-AA41-BA88-0517B8B687A2}"/>
              </a:ext>
            </a:extLst>
          </p:cNvPr>
          <p:cNvSpPr/>
          <p:nvPr/>
        </p:nvSpPr>
        <p:spPr>
          <a:xfrm>
            <a:off x="6388640" y="5279469"/>
            <a:ext cx="1097280" cy="1092241"/>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D01B41A-0BB5-4EA2-85E9-B1E9B56D4C9A}"/>
              </a:ext>
            </a:extLst>
          </p:cNvPr>
          <p:cNvSpPr/>
          <p:nvPr/>
        </p:nvSpPr>
        <p:spPr>
          <a:xfrm>
            <a:off x="6404112" y="4015825"/>
            <a:ext cx="1097279" cy="1091392"/>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971;p91">
            <a:extLst>
              <a:ext uri="{FF2B5EF4-FFF2-40B4-BE49-F238E27FC236}">
                <a16:creationId xmlns:a16="http://schemas.microsoft.com/office/drawing/2014/main" id="{1C48867D-16A5-4247-BEFC-AD943F5FA3E0}"/>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864548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0" name="Google Shape;930;p47"/>
          <p:cNvSpPr txBox="1">
            <a:spLocks noGrp="1"/>
          </p:cNvSpPr>
          <p:nvPr>
            <p:ph type="title"/>
          </p:nvPr>
        </p:nvSpPr>
        <p:spPr>
          <a:xfrm>
            <a:off x="1864799" y="2634890"/>
            <a:ext cx="8750949" cy="1193200"/>
          </a:xfrm>
          <a:prstGeom prst="rect">
            <a:avLst/>
          </a:prstGeom>
        </p:spPr>
        <p:txBody>
          <a:bodyPr spcFirstLastPara="1" vert="horz" wrap="square" lIns="121900" tIns="121900" rIns="121900" bIns="121900" rtlCol="0" anchor="ctr" anchorCtr="0">
            <a:noAutofit/>
          </a:bodyPr>
          <a:lstStyle/>
          <a:p>
            <a:pPr marL="228594" algn="ctr"/>
            <a:r>
              <a:rPr lang="en" sz="6667" b="1" dirty="0">
                <a:solidFill>
                  <a:srgbClr val="0B5394"/>
                </a:solidFill>
                <a:latin typeface="Concert One"/>
                <a:ea typeface="Concert One"/>
                <a:cs typeface="Concert One"/>
                <a:sym typeface="Concert One"/>
              </a:rPr>
              <a:t>Detect Emotion</a:t>
            </a:r>
            <a:endParaRPr sz="6667" b="1" dirty="0">
              <a:solidFill>
                <a:srgbClr val="0B5394"/>
              </a:solidFill>
              <a:latin typeface="Concert One"/>
              <a:ea typeface="Concert One"/>
              <a:cs typeface="Concert One"/>
              <a:sym typeface="Concert One"/>
            </a:endParaRPr>
          </a:p>
        </p:txBody>
      </p:sp>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10</a:t>
            </a:fld>
            <a:endParaRPr sz="2267">
              <a:latin typeface="Concert One"/>
              <a:ea typeface="Concert One"/>
              <a:cs typeface="Concert One"/>
              <a:sym typeface="Concert One"/>
            </a:endParaRPr>
          </a:p>
        </p:txBody>
      </p:sp>
      <p:sp>
        <p:nvSpPr>
          <p:cNvPr id="6" name="Google Shape;783;p39">
            <a:extLst>
              <a:ext uri="{FF2B5EF4-FFF2-40B4-BE49-F238E27FC236}">
                <a16:creationId xmlns:a16="http://schemas.microsoft.com/office/drawing/2014/main" id="{52421385-CB77-2749-BABE-89986DD4312E}"/>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73075" indent="-441325">
              <a:buClr>
                <a:srgbClr val="FFFFFF"/>
              </a:buClr>
              <a:buSzPct val="100000"/>
              <a:buFont typeface="+mj-lt"/>
              <a:buAutoNum type="romanUcPeriod" startAt="3"/>
            </a:pPr>
            <a:r>
              <a:rPr lang="en-US" sz="2800" dirty="0">
                <a:solidFill>
                  <a:srgbClr val="FFFFFF"/>
                </a:solidFill>
                <a:latin typeface="Concert One"/>
                <a:ea typeface="Concert One"/>
                <a:cs typeface="Concert One"/>
                <a:sym typeface="Concert One"/>
              </a:rPr>
              <a:t>Detection</a:t>
            </a:r>
            <a:endParaRPr sz="2800" dirty="0">
              <a:solidFill>
                <a:srgbClr val="FFFFFF"/>
              </a:solidFill>
              <a:latin typeface="Concert One"/>
              <a:ea typeface="Concert One"/>
              <a:cs typeface="Concert One"/>
              <a:sym typeface="Concert One"/>
            </a:endParaRPr>
          </a:p>
        </p:txBody>
      </p:sp>
    </p:spTree>
    <p:extLst>
      <p:ext uri="{BB962C8B-B14F-4D97-AF65-F5344CB8AC3E}">
        <p14:creationId xmlns:p14="http://schemas.microsoft.com/office/powerpoint/2010/main" val="178805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11</a:t>
            </a:fld>
            <a:endParaRPr sz="2267">
              <a:latin typeface="Concert One"/>
              <a:ea typeface="Concert One"/>
              <a:cs typeface="Concert One"/>
              <a:sym typeface="Concert One"/>
            </a:endParaRPr>
          </a:p>
        </p:txBody>
      </p:sp>
      <p:pic>
        <p:nvPicPr>
          <p:cNvPr id="6" name="Picture 5">
            <a:extLst>
              <a:ext uri="{FF2B5EF4-FFF2-40B4-BE49-F238E27FC236}">
                <a16:creationId xmlns:a16="http://schemas.microsoft.com/office/drawing/2014/main" id="{27491345-1D12-5042-81EB-ADF9B6B9D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7003" y="4069196"/>
            <a:ext cx="2438030" cy="1620161"/>
          </a:xfrm>
          <a:prstGeom prst="rect">
            <a:avLst/>
          </a:prstGeom>
          <a:ln>
            <a:noFill/>
          </a:ln>
          <a:effectLst>
            <a:softEdge rad="112500"/>
          </a:effectLst>
        </p:spPr>
      </p:pic>
      <p:pic>
        <p:nvPicPr>
          <p:cNvPr id="8" name="Picture 7">
            <a:extLst>
              <a:ext uri="{FF2B5EF4-FFF2-40B4-BE49-F238E27FC236}">
                <a16:creationId xmlns:a16="http://schemas.microsoft.com/office/drawing/2014/main" id="{DEDA4DEA-369C-A14B-A238-5CEED00CF3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143" y="4027052"/>
            <a:ext cx="1675714" cy="1675714"/>
          </a:xfrm>
          <a:prstGeom prst="rect">
            <a:avLst/>
          </a:prstGeom>
          <a:ln>
            <a:noFill/>
          </a:ln>
          <a:effectLst>
            <a:softEdge rad="112500"/>
          </a:effectLst>
        </p:spPr>
      </p:pic>
      <p:pic>
        <p:nvPicPr>
          <p:cNvPr id="10" name="Picture 9">
            <a:extLst>
              <a:ext uri="{FF2B5EF4-FFF2-40B4-BE49-F238E27FC236}">
                <a16:creationId xmlns:a16="http://schemas.microsoft.com/office/drawing/2014/main" id="{A8519FEC-87CB-4345-BE77-A0C80AED3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967" y="4069196"/>
            <a:ext cx="2286967" cy="1633570"/>
          </a:xfrm>
          <a:prstGeom prst="rect">
            <a:avLst/>
          </a:prstGeom>
          <a:ln>
            <a:noFill/>
          </a:ln>
          <a:effectLst>
            <a:softEdge rad="112500"/>
          </a:effectLst>
        </p:spPr>
      </p:pic>
      <p:pic>
        <p:nvPicPr>
          <p:cNvPr id="12" name="Picture 11">
            <a:extLst>
              <a:ext uri="{FF2B5EF4-FFF2-40B4-BE49-F238E27FC236}">
                <a16:creationId xmlns:a16="http://schemas.microsoft.com/office/drawing/2014/main" id="{4BB5D94B-96D4-5746-9309-F769582EB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9955" y="1725333"/>
            <a:ext cx="2103050" cy="1410269"/>
          </a:xfrm>
          <a:prstGeom prst="rect">
            <a:avLst/>
          </a:prstGeom>
          <a:ln>
            <a:noFill/>
          </a:ln>
          <a:effectLst>
            <a:softEdge rad="112500"/>
          </a:effectLst>
        </p:spPr>
      </p:pic>
      <p:pic>
        <p:nvPicPr>
          <p:cNvPr id="14" name="Picture 13">
            <a:extLst>
              <a:ext uri="{FF2B5EF4-FFF2-40B4-BE49-F238E27FC236}">
                <a16:creationId xmlns:a16="http://schemas.microsoft.com/office/drawing/2014/main" id="{BDFF502C-35A8-5D49-BCF6-ED7D1B7AD0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79822" y="1725333"/>
            <a:ext cx="2286966" cy="1410269"/>
          </a:xfrm>
          <a:prstGeom prst="rect">
            <a:avLst/>
          </a:prstGeom>
          <a:ln>
            <a:noFill/>
          </a:ln>
          <a:effectLst>
            <a:softEdge rad="112500"/>
          </a:effectLst>
        </p:spPr>
      </p:pic>
      <p:pic>
        <p:nvPicPr>
          <p:cNvPr id="16" name="Picture 15">
            <a:extLst>
              <a:ext uri="{FF2B5EF4-FFF2-40B4-BE49-F238E27FC236}">
                <a16:creationId xmlns:a16="http://schemas.microsoft.com/office/drawing/2014/main" id="{E8333DE4-B801-A646-B3F5-9FD7E0DE40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646" y="1725334"/>
            <a:ext cx="2032000" cy="1410269"/>
          </a:xfrm>
          <a:prstGeom prst="rect">
            <a:avLst/>
          </a:prstGeom>
          <a:ln>
            <a:noFill/>
          </a:ln>
          <a:effectLst>
            <a:softEdge rad="112500"/>
          </a:effectLst>
        </p:spPr>
      </p:pic>
      <p:pic>
        <p:nvPicPr>
          <p:cNvPr id="20" name="Picture 19">
            <a:extLst>
              <a:ext uri="{FF2B5EF4-FFF2-40B4-BE49-F238E27FC236}">
                <a16:creationId xmlns:a16="http://schemas.microsoft.com/office/drawing/2014/main" id="{988A5521-A08A-2D46-BCA5-CA8B4A44FA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11138" y="1725333"/>
            <a:ext cx="2032000" cy="1410269"/>
          </a:xfrm>
          <a:prstGeom prst="rect">
            <a:avLst/>
          </a:prstGeom>
          <a:ln>
            <a:noFill/>
          </a:ln>
          <a:effectLst>
            <a:softEdge rad="112500"/>
          </a:effectLst>
        </p:spPr>
      </p:pic>
      <p:sp>
        <p:nvSpPr>
          <p:cNvPr id="24" name="Google Shape;1552;p70">
            <a:extLst>
              <a:ext uri="{FF2B5EF4-FFF2-40B4-BE49-F238E27FC236}">
                <a16:creationId xmlns:a16="http://schemas.microsoft.com/office/drawing/2014/main" id="{E09572FF-6565-0A4B-8415-5312E4EA55E9}"/>
              </a:ext>
            </a:extLst>
          </p:cNvPr>
          <p:cNvSpPr txBox="1"/>
          <p:nvPr/>
        </p:nvSpPr>
        <p:spPr>
          <a:xfrm>
            <a:off x="821446" y="309345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Angry</a:t>
            </a:r>
            <a:endParaRPr sz="2267" dirty="0">
              <a:latin typeface="Concert One"/>
              <a:ea typeface="Concert One"/>
              <a:cs typeface="Concert One"/>
              <a:sym typeface="Concert One"/>
            </a:endParaRPr>
          </a:p>
        </p:txBody>
      </p:sp>
      <p:sp>
        <p:nvSpPr>
          <p:cNvPr id="25" name="Google Shape;1552;p70">
            <a:extLst>
              <a:ext uri="{FF2B5EF4-FFF2-40B4-BE49-F238E27FC236}">
                <a16:creationId xmlns:a16="http://schemas.microsoft.com/office/drawing/2014/main" id="{8C991D39-F177-0843-98AB-5E43C517ADF6}"/>
              </a:ext>
            </a:extLst>
          </p:cNvPr>
          <p:cNvSpPr txBox="1"/>
          <p:nvPr/>
        </p:nvSpPr>
        <p:spPr>
          <a:xfrm>
            <a:off x="3541338" y="309345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Disgust</a:t>
            </a:r>
            <a:endParaRPr sz="2267" dirty="0">
              <a:latin typeface="Concert One"/>
              <a:ea typeface="Concert One"/>
              <a:cs typeface="Concert One"/>
              <a:sym typeface="Concert One"/>
            </a:endParaRPr>
          </a:p>
        </p:txBody>
      </p:sp>
      <p:sp>
        <p:nvSpPr>
          <p:cNvPr id="26" name="Google Shape;1552;p70">
            <a:extLst>
              <a:ext uri="{FF2B5EF4-FFF2-40B4-BE49-F238E27FC236}">
                <a16:creationId xmlns:a16="http://schemas.microsoft.com/office/drawing/2014/main" id="{13BA196B-202F-F34C-A452-5A2C4ED6E06C}"/>
              </a:ext>
            </a:extLst>
          </p:cNvPr>
          <p:cNvSpPr txBox="1"/>
          <p:nvPr/>
        </p:nvSpPr>
        <p:spPr>
          <a:xfrm>
            <a:off x="6275680" y="309345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Fear</a:t>
            </a:r>
            <a:endParaRPr sz="2267" dirty="0">
              <a:latin typeface="Concert One"/>
              <a:ea typeface="Concert One"/>
              <a:cs typeface="Concert One"/>
              <a:sym typeface="Concert One"/>
            </a:endParaRPr>
          </a:p>
        </p:txBody>
      </p:sp>
      <p:sp>
        <p:nvSpPr>
          <p:cNvPr id="27" name="Google Shape;1552;p70">
            <a:extLst>
              <a:ext uri="{FF2B5EF4-FFF2-40B4-BE49-F238E27FC236}">
                <a16:creationId xmlns:a16="http://schemas.microsoft.com/office/drawing/2014/main" id="{D571059D-0C2F-3942-9725-72A98A1D84F8}"/>
              </a:ext>
            </a:extLst>
          </p:cNvPr>
          <p:cNvSpPr txBox="1"/>
          <p:nvPr/>
        </p:nvSpPr>
        <p:spPr>
          <a:xfrm>
            <a:off x="9314097" y="309345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Happy</a:t>
            </a:r>
            <a:endParaRPr sz="2267" dirty="0">
              <a:latin typeface="Concert One"/>
              <a:ea typeface="Concert One"/>
              <a:cs typeface="Concert One"/>
              <a:sym typeface="Concert One"/>
            </a:endParaRPr>
          </a:p>
        </p:txBody>
      </p:sp>
      <p:sp>
        <p:nvSpPr>
          <p:cNvPr id="28" name="Google Shape;1552;p70">
            <a:extLst>
              <a:ext uri="{FF2B5EF4-FFF2-40B4-BE49-F238E27FC236}">
                <a16:creationId xmlns:a16="http://schemas.microsoft.com/office/drawing/2014/main" id="{5FB3D947-147C-5B4D-B9D6-13587267F2E8}"/>
              </a:ext>
            </a:extLst>
          </p:cNvPr>
          <p:cNvSpPr txBox="1"/>
          <p:nvPr/>
        </p:nvSpPr>
        <p:spPr>
          <a:xfrm>
            <a:off x="1710218" y="5622070"/>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Surprise</a:t>
            </a:r>
            <a:endParaRPr sz="2267" dirty="0">
              <a:latin typeface="Concert One"/>
              <a:ea typeface="Concert One"/>
              <a:cs typeface="Concert One"/>
              <a:sym typeface="Concert One"/>
            </a:endParaRPr>
          </a:p>
        </p:txBody>
      </p:sp>
      <p:sp>
        <p:nvSpPr>
          <p:cNvPr id="29" name="Google Shape;1552;p70">
            <a:extLst>
              <a:ext uri="{FF2B5EF4-FFF2-40B4-BE49-F238E27FC236}">
                <a16:creationId xmlns:a16="http://schemas.microsoft.com/office/drawing/2014/main" id="{0E8233CA-30A9-934E-8B81-C69536752E76}"/>
              </a:ext>
            </a:extLst>
          </p:cNvPr>
          <p:cNvSpPr txBox="1"/>
          <p:nvPr/>
        </p:nvSpPr>
        <p:spPr>
          <a:xfrm>
            <a:off x="4910200" y="5622070"/>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Neutral</a:t>
            </a:r>
            <a:endParaRPr sz="2267" dirty="0">
              <a:latin typeface="Concert One"/>
              <a:ea typeface="Concert One"/>
              <a:cs typeface="Concert One"/>
              <a:sym typeface="Concert One"/>
            </a:endParaRPr>
          </a:p>
        </p:txBody>
      </p:sp>
      <p:sp>
        <p:nvSpPr>
          <p:cNvPr id="30" name="Google Shape;1552;p70">
            <a:extLst>
              <a:ext uri="{FF2B5EF4-FFF2-40B4-BE49-F238E27FC236}">
                <a16:creationId xmlns:a16="http://schemas.microsoft.com/office/drawing/2014/main" id="{58536E9C-8447-8F42-B5A7-3B8AC3C0E602}"/>
              </a:ext>
            </a:extLst>
          </p:cNvPr>
          <p:cNvSpPr txBox="1"/>
          <p:nvPr/>
        </p:nvSpPr>
        <p:spPr>
          <a:xfrm>
            <a:off x="8034650" y="5622070"/>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Sad</a:t>
            </a:r>
            <a:endParaRPr sz="2267" dirty="0">
              <a:latin typeface="Concert One"/>
              <a:ea typeface="Concert One"/>
              <a:cs typeface="Concert One"/>
              <a:sym typeface="Concert One"/>
            </a:endParaRPr>
          </a:p>
        </p:txBody>
      </p:sp>
      <p:sp>
        <p:nvSpPr>
          <p:cNvPr id="2" name="Rectangle 1">
            <a:extLst>
              <a:ext uri="{FF2B5EF4-FFF2-40B4-BE49-F238E27FC236}">
                <a16:creationId xmlns:a16="http://schemas.microsoft.com/office/drawing/2014/main" id="{5321D30C-33B2-7B47-9A85-39B8DFDB462A}"/>
              </a:ext>
            </a:extLst>
          </p:cNvPr>
          <p:cNvSpPr/>
          <p:nvPr/>
        </p:nvSpPr>
        <p:spPr>
          <a:xfrm>
            <a:off x="149029" y="6442253"/>
            <a:ext cx="2908617" cy="307777"/>
          </a:xfrm>
          <a:prstGeom prst="rect">
            <a:avLst/>
          </a:prstGeom>
        </p:spPr>
        <p:txBody>
          <a:bodyPr wrap="none">
            <a:spAutoFit/>
          </a:bodyPr>
          <a:lstStyle/>
          <a:p>
            <a:r>
              <a:rPr lang="en-US" sz="1400" i="1" u="sng" dirty="0"/>
              <a:t>https://</a:t>
            </a:r>
            <a:r>
              <a:rPr lang="en-US" sz="1400" i="1" u="sng" dirty="0" err="1"/>
              <a:t>arxiv.org</a:t>
            </a:r>
            <a:r>
              <a:rPr lang="en-US" sz="1400" i="1" u="sng" dirty="0"/>
              <a:t>/pdf/1804.08348.pdf</a:t>
            </a:r>
          </a:p>
        </p:txBody>
      </p:sp>
      <p:sp>
        <p:nvSpPr>
          <p:cNvPr id="22" name="Google Shape;1938;p90">
            <a:extLst>
              <a:ext uri="{FF2B5EF4-FFF2-40B4-BE49-F238E27FC236}">
                <a16:creationId xmlns:a16="http://schemas.microsoft.com/office/drawing/2014/main" id="{6014A858-9601-42F3-A5C2-48A51C406E28}"/>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7955C428-BA13-8A41-BFBD-B29166871A64}"/>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Facial Emotion </a:t>
            </a:r>
            <a:r>
              <a:rPr lang="en" sz="5400" b="1" dirty="0">
                <a:solidFill>
                  <a:srgbClr val="0B5394"/>
                </a:solidFill>
                <a:latin typeface="Concert One"/>
                <a:ea typeface="Concert One"/>
                <a:cs typeface="Concert One"/>
                <a:sym typeface="Concert One"/>
              </a:rPr>
              <a:t>Expression</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196086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0" name="Google Shape;930;p47"/>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Facial Emotion </a:t>
            </a:r>
            <a:r>
              <a:rPr lang="en" sz="5400" b="1" dirty="0">
                <a:solidFill>
                  <a:srgbClr val="0B5394"/>
                </a:solidFill>
                <a:latin typeface="Concert One"/>
                <a:ea typeface="Concert One"/>
                <a:cs typeface="Concert One"/>
                <a:sym typeface="Concert One"/>
              </a:rPr>
              <a:t>Expression</a:t>
            </a:r>
            <a:endParaRPr sz="5400" b="1" dirty="0">
              <a:solidFill>
                <a:srgbClr val="0B5394"/>
              </a:solidFill>
              <a:latin typeface="Concert One"/>
              <a:ea typeface="Concert One"/>
              <a:cs typeface="Concert One"/>
              <a:sym typeface="Concert One"/>
            </a:endParaRPr>
          </a:p>
        </p:txBody>
      </p:sp>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12</a:t>
            </a:fld>
            <a:endParaRPr sz="2267">
              <a:latin typeface="Concert One"/>
              <a:ea typeface="Concert One"/>
              <a:cs typeface="Concert One"/>
              <a:sym typeface="Concert One"/>
            </a:endParaRPr>
          </a:p>
        </p:txBody>
      </p:sp>
      <p:sp>
        <p:nvSpPr>
          <p:cNvPr id="24" name="Rectangle 23">
            <a:extLst>
              <a:ext uri="{FF2B5EF4-FFF2-40B4-BE49-F238E27FC236}">
                <a16:creationId xmlns:a16="http://schemas.microsoft.com/office/drawing/2014/main" id="{33D697B0-2F5E-8A41-A263-58D539CBF364}"/>
              </a:ext>
            </a:extLst>
          </p:cNvPr>
          <p:cNvSpPr/>
          <p:nvPr/>
        </p:nvSpPr>
        <p:spPr>
          <a:xfrm>
            <a:off x="2375526" y="2616493"/>
            <a:ext cx="2058992" cy="400110"/>
          </a:xfrm>
          <a:prstGeom prst="rect">
            <a:avLst/>
          </a:prstGeom>
        </p:spPr>
        <p:txBody>
          <a:bodyPr wrap="square">
            <a:spAutoFit/>
          </a:bodyPr>
          <a:lstStyle/>
          <a:p>
            <a:pPr marL="285750" indent="-285750">
              <a:buFont typeface="Arial" panose="020B0604020202020204" pitchFamily="34" charset="0"/>
              <a:buChar char="•"/>
            </a:pPr>
            <a:r>
              <a:rPr lang="en-US" sz="2000" dirty="0"/>
              <a:t>Dataset</a:t>
            </a:r>
            <a:endParaRPr lang="en-US" dirty="0"/>
          </a:p>
        </p:txBody>
      </p:sp>
      <p:sp>
        <p:nvSpPr>
          <p:cNvPr id="28" name="Rectangle 27">
            <a:extLst>
              <a:ext uri="{FF2B5EF4-FFF2-40B4-BE49-F238E27FC236}">
                <a16:creationId xmlns:a16="http://schemas.microsoft.com/office/drawing/2014/main" id="{D32B60A1-5BE4-4244-A78B-CD8569B0C98E}"/>
              </a:ext>
            </a:extLst>
          </p:cNvPr>
          <p:cNvSpPr/>
          <p:nvPr/>
        </p:nvSpPr>
        <p:spPr>
          <a:xfrm>
            <a:off x="2375526" y="2217821"/>
            <a:ext cx="2058992" cy="400110"/>
          </a:xfrm>
          <a:prstGeom prst="rect">
            <a:avLst/>
          </a:prstGeom>
        </p:spPr>
        <p:txBody>
          <a:bodyPr wrap="square">
            <a:spAutoFit/>
          </a:bodyPr>
          <a:lstStyle/>
          <a:p>
            <a:pPr marL="285750" indent="-285750">
              <a:buFont typeface="Arial" panose="020B0604020202020204" pitchFamily="34" charset="0"/>
              <a:buChar char="•"/>
            </a:pPr>
            <a:r>
              <a:rPr lang="en-US" sz="2000" dirty="0"/>
              <a:t>Environment</a:t>
            </a:r>
            <a:endParaRPr lang="en-US" dirty="0"/>
          </a:p>
        </p:txBody>
      </p:sp>
      <p:sp>
        <p:nvSpPr>
          <p:cNvPr id="14" name="Rectangle 13">
            <a:extLst>
              <a:ext uri="{FF2B5EF4-FFF2-40B4-BE49-F238E27FC236}">
                <a16:creationId xmlns:a16="http://schemas.microsoft.com/office/drawing/2014/main" id="{82092EC6-0910-F54A-A4C6-1D49E5031A39}"/>
              </a:ext>
            </a:extLst>
          </p:cNvPr>
          <p:cNvSpPr/>
          <p:nvPr/>
        </p:nvSpPr>
        <p:spPr>
          <a:xfrm>
            <a:off x="2375526" y="3015165"/>
            <a:ext cx="2058992" cy="400110"/>
          </a:xfrm>
          <a:prstGeom prst="rect">
            <a:avLst/>
          </a:prstGeom>
        </p:spPr>
        <p:txBody>
          <a:bodyPr wrap="square">
            <a:spAutoFit/>
          </a:bodyPr>
          <a:lstStyle/>
          <a:p>
            <a:pPr marL="285750" indent="-285750">
              <a:buFont typeface="Arial" panose="020B0604020202020204" pitchFamily="34" charset="0"/>
              <a:buChar char="•"/>
            </a:pPr>
            <a:r>
              <a:rPr lang="en-US" sz="2000" dirty="0"/>
              <a:t>Objective</a:t>
            </a:r>
            <a:endParaRPr lang="en-US" dirty="0"/>
          </a:p>
        </p:txBody>
      </p:sp>
      <p:pic>
        <p:nvPicPr>
          <p:cNvPr id="15" name="Picture 14">
            <a:extLst>
              <a:ext uri="{FF2B5EF4-FFF2-40B4-BE49-F238E27FC236}">
                <a16:creationId xmlns:a16="http://schemas.microsoft.com/office/drawing/2014/main" id="{BA49EE6C-E2B8-ED42-BDE7-03F7C8E0D4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4539" y="2194232"/>
            <a:ext cx="871972" cy="871972"/>
          </a:xfrm>
          <a:prstGeom prst="rect">
            <a:avLst/>
          </a:prstGeom>
        </p:spPr>
      </p:pic>
      <p:sp>
        <p:nvSpPr>
          <p:cNvPr id="16" name="Rectangle 15">
            <a:extLst>
              <a:ext uri="{FF2B5EF4-FFF2-40B4-BE49-F238E27FC236}">
                <a16:creationId xmlns:a16="http://schemas.microsoft.com/office/drawing/2014/main" id="{5677ED8C-DA29-A940-BDFB-494B6C879576}"/>
              </a:ext>
            </a:extLst>
          </p:cNvPr>
          <p:cNvSpPr/>
          <p:nvPr/>
        </p:nvSpPr>
        <p:spPr>
          <a:xfrm>
            <a:off x="2375526" y="3413837"/>
            <a:ext cx="2058992" cy="400110"/>
          </a:xfrm>
          <a:prstGeom prst="rect">
            <a:avLst/>
          </a:prstGeom>
        </p:spPr>
        <p:txBody>
          <a:bodyPr wrap="square">
            <a:spAutoFit/>
          </a:bodyPr>
          <a:lstStyle/>
          <a:p>
            <a:pPr marL="285750" indent="-285750">
              <a:buFont typeface="Arial" panose="020B0604020202020204" pitchFamily="34" charset="0"/>
              <a:buChar char="•"/>
            </a:pPr>
            <a:r>
              <a:rPr lang="en-US" sz="2000" dirty="0"/>
              <a:t>Stable</a:t>
            </a:r>
            <a:endParaRPr lang="en-US" dirty="0"/>
          </a:p>
        </p:txBody>
      </p:sp>
      <p:sp>
        <p:nvSpPr>
          <p:cNvPr id="8" name="Rectangle 7">
            <a:extLst>
              <a:ext uri="{FF2B5EF4-FFF2-40B4-BE49-F238E27FC236}">
                <a16:creationId xmlns:a16="http://schemas.microsoft.com/office/drawing/2014/main" id="{0E9E5B39-DAC9-1445-BD60-C14E2A7DC49E}"/>
              </a:ext>
            </a:extLst>
          </p:cNvPr>
          <p:cNvSpPr/>
          <p:nvPr/>
        </p:nvSpPr>
        <p:spPr>
          <a:xfrm>
            <a:off x="130494" y="6441646"/>
            <a:ext cx="4503797" cy="307777"/>
          </a:xfrm>
          <a:prstGeom prst="rect">
            <a:avLst/>
          </a:prstGeom>
        </p:spPr>
        <p:txBody>
          <a:bodyPr wrap="none">
            <a:spAutoFit/>
          </a:bodyPr>
          <a:lstStyle/>
          <a:p>
            <a:r>
              <a:rPr lang="en-US" sz="1400" i="1" u="sng" dirty="0"/>
              <a:t>https://</a:t>
            </a:r>
            <a:r>
              <a:rPr lang="en-US" sz="1400" i="1" u="sng" dirty="0" err="1"/>
              <a:t>www.scitepress.org</a:t>
            </a:r>
            <a:r>
              <a:rPr lang="en-US" sz="1400" i="1" u="sng" dirty="0"/>
              <a:t>/papers/2017/63579/63579.pdf</a:t>
            </a:r>
          </a:p>
        </p:txBody>
      </p:sp>
      <p:pic>
        <p:nvPicPr>
          <p:cNvPr id="1026" name="Picture 2" descr="5 &amp;#39;chiêu&amp;#39; tiếp thị của nhân viên bán điện thoại di động">
            <a:extLst>
              <a:ext uri="{FF2B5EF4-FFF2-40B4-BE49-F238E27FC236}">
                <a16:creationId xmlns:a16="http://schemas.microsoft.com/office/drawing/2014/main" id="{933406AE-7C84-BE47-B697-98D0840F8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110263"/>
            <a:ext cx="5384750" cy="3434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ublic Datasets for Machine Learning and Data Science | AltexSoft">
            <a:extLst>
              <a:ext uri="{FF2B5EF4-FFF2-40B4-BE49-F238E27FC236}">
                <a16:creationId xmlns:a16="http://schemas.microsoft.com/office/drawing/2014/main" id="{C9D76808-1F80-C247-83C3-4D4AACA6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2107820"/>
            <a:ext cx="5384750" cy="34348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write effective Objectives and Key Results">
            <a:extLst>
              <a:ext uri="{FF2B5EF4-FFF2-40B4-BE49-F238E27FC236}">
                <a16:creationId xmlns:a16="http://schemas.microsoft.com/office/drawing/2014/main" id="{E55163D0-A663-304E-BE78-3027311BB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9" y="2105376"/>
            <a:ext cx="5384750" cy="34305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CTV 24/7 Camera Surveillance Icons PNG - Free PNG and Icons Downloads">
            <a:extLst>
              <a:ext uri="{FF2B5EF4-FFF2-40B4-BE49-F238E27FC236}">
                <a16:creationId xmlns:a16="http://schemas.microsoft.com/office/drawing/2014/main" id="{16562208-4A16-FC40-A24C-1BF303ABD8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4510" y="2098670"/>
            <a:ext cx="2578100" cy="3430554"/>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938;p90">
            <a:extLst>
              <a:ext uri="{FF2B5EF4-FFF2-40B4-BE49-F238E27FC236}">
                <a16:creationId xmlns:a16="http://schemas.microsoft.com/office/drawing/2014/main" id="{23564F19-2CCF-8C47-B84D-62B00ED0FFEF}"/>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Tree>
    <p:extLst>
      <p:ext uri="{BB962C8B-B14F-4D97-AF65-F5344CB8AC3E}">
        <p14:creationId xmlns:p14="http://schemas.microsoft.com/office/powerpoint/2010/main" val="7813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repeatCount="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dissolv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par>
                                <p:cTn id="19" presetID="9"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dissolve">
                                      <p:cBhvr>
                                        <p:cTn id="21" dur="500"/>
                                        <p:tgtEl>
                                          <p:spTgt spid="1028"/>
                                        </p:tgtEl>
                                      </p:cBhvr>
                                    </p:animEffect>
                                  </p:childTnLst>
                                </p:cTn>
                              </p:par>
                              <p:par>
                                <p:cTn id="22" presetID="9" presetClass="exit" presetSubtype="0" fill="hold" nodeType="withEffect">
                                  <p:stCondLst>
                                    <p:cond delay="0"/>
                                  </p:stCondLst>
                                  <p:childTnLst>
                                    <p:animEffect transition="out" filter="dissolve">
                                      <p:cBhvr>
                                        <p:cTn id="23" dur="500"/>
                                        <p:tgtEl>
                                          <p:spTgt spid="1026"/>
                                        </p:tgtEl>
                                      </p:cBhvr>
                                    </p:animEffect>
                                    <p:set>
                                      <p:cBhvr>
                                        <p:cTn id="24" dur="1" fill="hold">
                                          <p:stCondLst>
                                            <p:cond delay="499"/>
                                          </p:stCondLst>
                                        </p:cTn>
                                        <p:tgtEl>
                                          <p:spTgt spid="10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par>
                                <p:cTn id="30" presetID="9"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dissolve">
                                      <p:cBhvr>
                                        <p:cTn id="32" dur="500"/>
                                        <p:tgtEl>
                                          <p:spTgt spid="1030"/>
                                        </p:tgtEl>
                                      </p:cBhvr>
                                    </p:animEffect>
                                  </p:childTnLst>
                                </p:cTn>
                              </p:par>
                              <p:par>
                                <p:cTn id="33" presetID="9" presetClass="exit" presetSubtype="0" fill="hold" nodeType="withEffect">
                                  <p:stCondLst>
                                    <p:cond delay="0"/>
                                  </p:stCondLst>
                                  <p:childTnLst>
                                    <p:animEffect transition="out" filter="dissolve">
                                      <p:cBhvr>
                                        <p:cTn id="34" dur="500"/>
                                        <p:tgtEl>
                                          <p:spTgt spid="1028"/>
                                        </p:tgtEl>
                                      </p:cBhvr>
                                    </p:animEffect>
                                    <p:set>
                                      <p:cBhvr>
                                        <p:cTn id="35" dur="1" fill="hold">
                                          <p:stCondLst>
                                            <p:cond delay="499"/>
                                          </p:stCondLst>
                                        </p:cTn>
                                        <p:tgtEl>
                                          <p:spTgt spid="102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034"/>
                                        </p:tgtEl>
                                        <p:attrNameLst>
                                          <p:attrName>style.visibility</p:attrName>
                                        </p:attrNameLst>
                                      </p:cBhvr>
                                      <p:to>
                                        <p:strVal val="visible"/>
                                      </p:to>
                                    </p:set>
                                    <p:animEffect transition="in" filter="dissolve">
                                      <p:cBhvr>
                                        <p:cTn id="43" dur="500"/>
                                        <p:tgtEl>
                                          <p:spTgt spid="1034"/>
                                        </p:tgtEl>
                                      </p:cBhvr>
                                    </p:animEffect>
                                  </p:childTnLst>
                                </p:cTn>
                              </p:par>
                              <p:par>
                                <p:cTn id="44" presetID="9" presetClass="exit" presetSubtype="0" fill="hold" nodeType="withEffect">
                                  <p:stCondLst>
                                    <p:cond delay="0"/>
                                  </p:stCondLst>
                                  <p:childTnLst>
                                    <p:animEffect transition="out" filter="dissolve">
                                      <p:cBhvr>
                                        <p:cTn id="45" dur="500"/>
                                        <p:tgtEl>
                                          <p:spTgt spid="1030"/>
                                        </p:tgtEl>
                                      </p:cBhvr>
                                    </p:animEffect>
                                    <p:set>
                                      <p:cBhvr>
                                        <p:cTn id="46" dur="1" fill="hold">
                                          <p:stCondLst>
                                            <p:cond delay="499"/>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13</a:t>
            </a:fld>
            <a:endParaRPr sz="2267">
              <a:latin typeface="Concert One"/>
              <a:ea typeface="Concert One"/>
              <a:cs typeface="Concert One"/>
              <a:sym typeface="Concert One"/>
            </a:endParaRPr>
          </a:p>
        </p:txBody>
      </p:sp>
      <p:sp>
        <p:nvSpPr>
          <p:cNvPr id="4" name="Rounded Rectangle 3">
            <a:extLst>
              <a:ext uri="{FF2B5EF4-FFF2-40B4-BE49-F238E27FC236}">
                <a16:creationId xmlns:a16="http://schemas.microsoft.com/office/drawing/2014/main" id="{407A752F-23E5-F24A-8D2B-88D6B2F393B6}"/>
              </a:ext>
            </a:extLst>
          </p:cNvPr>
          <p:cNvSpPr/>
          <p:nvPr/>
        </p:nvSpPr>
        <p:spPr>
          <a:xfrm>
            <a:off x="2828356" y="1967697"/>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Face</a:t>
            </a:r>
            <a:r>
              <a:rPr lang="en-US" dirty="0"/>
              <a:t> </a:t>
            </a:r>
            <a:r>
              <a:rPr lang="en-US" sz="2000" dirty="0"/>
              <a:t>Detection</a:t>
            </a:r>
            <a:endParaRPr lang="en-US" dirty="0"/>
          </a:p>
        </p:txBody>
      </p:sp>
      <p:sp>
        <p:nvSpPr>
          <p:cNvPr id="14" name="Rounded Rectangle 13">
            <a:extLst>
              <a:ext uri="{FF2B5EF4-FFF2-40B4-BE49-F238E27FC236}">
                <a16:creationId xmlns:a16="http://schemas.microsoft.com/office/drawing/2014/main" id="{B80658F2-AF73-A048-9F8C-A7F2E467E53D}"/>
              </a:ext>
            </a:extLst>
          </p:cNvPr>
          <p:cNvSpPr/>
          <p:nvPr/>
        </p:nvSpPr>
        <p:spPr>
          <a:xfrm>
            <a:off x="7407523" y="1967697"/>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Emotion Classification</a:t>
            </a:r>
          </a:p>
        </p:txBody>
      </p:sp>
      <p:sp>
        <p:nvSpPr>
          <p:cNvPr id="8" name="Right Arrow 7">
            <a:extLst>
              <a:ext uri="{FF2B5EF4-FFF2-40B4-BE49-F238E27FC236}">
                <a16:creationId xmlns:a16="http://schemas.microsoft.com/office/drawing/2014/main" id="{BAA25F74-1E3A-B046-B25B-A58ED4C522EA}"/>
              </a:ext>
            </a:extLst>
          </p:cNvPr>
          <p:cNvSpPr/>
          <p:nvPr/>
        </p:nvSpPr>
        <p:spPr>
          <a:xfrm>
            <a:off x="5639924" y="2176040"/>
            <a:ext cx="868102"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AD3281FF-70BF-C64B-8E7D-8A43F5997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798" y="2911423"/>
            <a:ext cx="2667096" cy="3000860"/>
          </a:xfrm>
          <a:prstGeom prst="rect">
            <a:avLst/>
          </a:prstGeom>
        </p:spPr>
      </p:pic>
      <p:sp>
        <p:nvSpPr>
          <p:cNvPr id="21" name="Rectangle 20">
            <a:extLst>
              <a:ext uri="{FF2B5EF4-FFF2-40B4-BE49-F238E27FC236}">
                <a16:creationId xmlns:a16="http://schemas.microsoft.com/office/drawing/2014/main" id="{7D4C6B86-FA59-314F-9404-D0B090F940BF}"/>
              </a:ext>
            </a:extLst>
          </p:cNvPr>
          <p:cNvSpPr/>
          <p:nvPr/>
        </p:nvSpPr>
        <p:spPr>
          <a:xfrm>
            <a:off x="4271021" y="4232042"/>
            <a:ext cx="396629" cy="179811"/>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AD15916-6D87-494A-9DA5-B378BB726538}"/>
              </a:ext>
            </a:extLst>
          </p:cNvPr>
          <p:cNvSpPr/>
          <p:nvPr/>
        </p:nvSpPr>
        <p:spPr>
          <a:xfrm>
            <a:off x="3372600" y="5029769"/>
            <a:ext cx="1033447" cy="294989"/>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FBBBC3E-B09D-B64C-836F-9C439A8A2CD9}"/>
              </a:ext>
            </a:extLst>
          </p:cNvPr>
          <p:cNvSpPr/>
          <p:nvPr/>
        </p:nvSpPr>
        <p:spPr>
          <a:xfrm>
            <a:off x="3707871" y="4159704"/>
            <a:ext cx="396631" cy="704783"/>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E7DF23C-ADCE-5B4A-8354-8BB58923DBA6}"/>
              </a:ext>
            </a:extLst>
          </p:cNvPr>
          <p:cNvSpPr/>
          <p:nvPr/>
        </p:nvSpPr>
        <p:spPr>
          <a:xfrm>
            <a:off x="2999931" y="4000089"/>
            <a:ext cx="745338" cy="179811"/>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7A6E720-6C54-C84E-AEBD-6CC0BFF1D2A5}"/>
              </a:ext>
            </a:extLst>
          </p:cNvPr>
          <p:cNvSpPr/>
          <p:nvPr/>
        </p:nvSpPr>
        <p:spPr>
          <a:xfrm>
            <a:off x="4078306" y="4025166"/>
            <a:ext cx="745338" cy="179811"/>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B9927F81-8B55-C44E-BFC1-14035C9AAFCA}"/>
              </a:ext>
            </a:extLst>
          </p:cNvPr>
          <p:cNvSpPr/>
          <p:nvPr/>
        </p:nvSpPr>
        <p:spPr>
          <a:xfrm>
            <a:off x="3257592" y="4204977"/>
            <a:ext cx="396629" cy="179811"/>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47" name="Picture 2" descr="Emotion recognition: can AI detect human feelings from a face? | Financial  Times">
            <a:extLst>
              <a:ext uri="{FF2B5EF4-FFF2-40B4-BE49-F238E27FC236}">
                <a16:creationId xmlns:a16="http://schemas.microsoft.com/office/drawing/2014/main" id="{78177047-F9AB-2244-B2EA-BB3F301C8F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5074" y="2899432"/>
            <a:ext cx="4901020" cy="302484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930;p47">
            <a:extLst>
              <a:ext uri="{FF2B5EF4-FFF2-40B4-BE49-F238E27FC236}">
                <a16:creationId xmlns:a16="http://schemas.microsoft.com/office/drawing/2014/main" id="{ADF55924-402E-D64E-AD1A-6DB40F3657FE}"/>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Facial Emotion </a:t>
            </a:r>
            <a:r>
              <a:rPr lang="en" sz="5400" b="1" dirty="0">
                <a:solidFill>
                  <a:srgbClr val="0B5394"/>
                </a:solidFill>
                <a:latin typeface="Concert One"/>
                <a:ea typeface="Concert One"/>
                <a:cs typeface="Concert One"/>
                <a:sym typeface="Concert One"/>
              </a:rPr>
              <a:t>Expression</a:t>
            </a:r>
            <a:endParaRPr sz="5400" b="1" dirty="0">
              <a:solidFill>
                <a:srgbClr val="0B5394"/>
              </a:solidFill>
              <a:latin typeface="Concert One"/>
              <a:ea typeface="Concert One"/>
              <a:cs typeface="Concert One"/>
              <a:sym typeface="Concert One"/>
            </a:endParaRPr>
          </a:p>
        </p:txBody>
      </p:sp>
      <p:sp>
        <p:nvSpPr>
          <p:cNvPr id="16" name="Google Shape;1938;p90">
            <a:extLst>
              <a:ext uri="{FF2B5EF4-FFF2-40B4-BE49-F238E27FC236}">
                <a16:creationId xmlns:a16="http://schemas.microsoft.com/office/drawing/2014/main" id="{85B5CB96-9998-FE41-9EA5-D0CBBD33CF7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Tree>
    <p:extLst>
      <p:ext uri="{BB962C8B-B14F-4D97-AF65-F5344CB8AC3E}">
        <p14:creationId xmlns:p14="http://schemas.microsoft.com/office/powerpoint/2010/main" val="164277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par>
                                <p:cTn id="34" presetID="9"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dissolve">
                                      <p:cBhvr>
                                        <p:cTn id="36" dur="500"/>
                                        <p:tgtEl>
                                          <p:spTgt spid="4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8" grpId="0" animBg="1"/>
      <p:bldP spid="21" grpId="0" animBg="1"/>
      <p:bldP spid="23" grpId="0" animBg="1"/>
      <p:bldP spid="24" grpId="0" animBg="1"/>
      <p:bldP spid="25"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04"/>
        <p:cNvGrpSpPr/>
        <p:nvPr/>
      </p:nvGrpSpPr>
      <p:grpSpPr>
        <a:xfrm>
          <a:off x="0" y="0"/>
          <a:ext cx="0" cy="0"/>
          <a:chOff x="0" y="0"/>
          <a:chExt cx="0" cy="0"/>
        </a:xfrm>
      </p:grpSpPr>
      <p:sp>
        <p:nvSpPr>
          <p:cNvPr id="1605" name="Google Shape;1605;p7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14</a:t>
            </a:fld>
            <a:endParaRPr sz="2267">
              <a:latin typeface="Concert One"/>
              <a:ea typeface="Concert One"/>
              <a:cs typeface="Concert One"/>
              <a:sym typeface="Concert One"/>
            </a:endParaRPr>
          </a:p>
        </p:txBody>
      </p:sp>
      <p:sp>
        <p:nvSpPr>
          <p:cNvPr id="1608" name="Google Shape;1608;p77"/>
          <p:cNvSpPr txBox="1"/>
          <p:nvPr/>
        </p:nvSpPr>
        <p:spPr>
          <a:xfrm>
            <a:off x="4691341" y="4160346"/>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Frame</a:t>
            </a:r>
            <a:endParaRPr sz="2267" dirty="0">
              <a:latin typeface="Concert One"/>
              <a:ea typeface="Concert One"/>
              <a:cs typeface="Concert One"/>
              <a:sym typeface="Concert One"/>
            </a:endParaRPr>
          </a:p>
        </p:txBody>
      </p:sp>
      <p:pic>
        <p:nvPicPr>
          <p:cNvPr id="2" name="Picture 1">
            <a:extLst>
              <a:ext uri="{FF2B5EF4-FFF2-40B4-BE49-F238E27FC236}">
                <a16:creationId xmlns:a16="http://schemas.microsoft.com/office/drawing/2014/main" id="{59D87E8B-F7AE-E048-8B4E-630DF8FCE32E}"/>
              </a:ext>
            </a:extLst>
          </p:cNvPr>
          <p:cNvPicPr>
            <a:picLocks noChangeAspect="1"/>
          </p:cNvPicPr>
          <p:nvPr/>
        </p:nvPicPr>
        <p:blipFill>
          <a:blip r:embed="rId3"/>
          <a:stretch>
            <a:fillRect/>
          </a:stretch>
        </p:blipFill>
        <p:spPr>
          <a:xfrm>
            <a:off x="1015331" y="2815472"/>
            <a:ext cx="1431919" cy="1431919"/>
          </a:xfrm>
          <a:prstGeom prst="rect">
            <a:avLst/>
          </a:prstGeom>
        </p:spPr>
      </p:pic>
      <p:sp>
        <p:nvSpPr>
          <p:cNvPr id="12" name="Google Shape;1861;p87">
            <a:extLst>
              <a:ext uri="{FF2B5EF4-FFF2-40B4-BE49-F238E27FC236}">
                <a16:creationId xmlns:a16="http://schemas.microsoft.com/office/drawing/2014/main" id="{B2246EF2-F3AA-954A-918D-6495C42719CA}"/>
              </a:ext>
            </a:extLst>
          </p:cNvPr>
          <p:cNvSpPr/>
          <p:nvPr/>
        </p:nvSpPr>
        <p:spPr>
          <a:xfrm>
            <a:off x="2892522" y="3429589"/>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4" name="Picture 3">
            <a:extLst>
              <a:ext uri="{FF2B5EF4-FFF2-40B4-BE49-F238E27FC236}">
                <a16:creationId xmlns:a16="http://schemas.microsoft.com/office/drawing/2014/main" id="{63095314-E61F-534F-AA1F-F2959C47CE48}"/>
              </a:ext>
            </a:extLst>
          </p:cNvPr>
          <p:cNvPicPr>
            <a:picLocks noChangeAspect="1"/>
          </p:cNvPicPr>
          <p:nvPr/>
        </p:nvPicPr>
        <p:blipFill>
          <a:blip r:embed="rId4"/>
          <a:stretch>
            <a:fillRect/>
          </a:stretch>
        </p:blipFill>
        <p:spPr>
          <a:xfrm>
            <a:off x="4457637" y="2630528"/>
            <a:ext cx="2839008" cy="1596943"/>
          </a:xfrm>
          <a:prstGeom prst="rect">
            <a:avLst/>
          </a:prstGeom>
        </p:spPr>
      </p:pic>
      <p:pic>
        <p:nvPicPr>
          <p:cNvPr id="6" name="Picture 5">
            <a:extLst>
              <a:ext uri="{FF2B5EF4-FFF2-40B4-BE49-F238E27FC236}">
                <a16:creationId xmlns:a16="http://schemas.microsoft.com/office/drawing/2014/main" id="{1BFA540A-F16B-254A-9651-60E252949C68}"/>
              </a:ext>
            </a:extLst>
          </p:cNvPr>
          <p:cNvPicPr>
            <a:picLocks noChangeAspect="1"/>
          </p:cNvPicPr>
          <p:nvPr/>
        </p:nvPicPr>
        <p:blipFill>
          <a:blip r:embed="rId5"/>
          <a:stretch>
            <a:fillRect/>
          </a:stretch>
        </p:blipFill>
        <p:spPr>
          <a:xfrm>
            <a:off x="9475847" y="2558389"/>
            <a:ext cx="1522155" cy="1522155"/>
          </a:xfrm>
          <a:prstGeom prst="rect">
            <a:avLst/>
          </a:prstGeom>
        </p:spPr>
      </p:pic>
      <p:sp>
        <p:nvSpPr>
          <p:cNvPr id="13" name="Google Shape;1861;p87">
            <a:extLst>
              <a:ext uri="{FF2B5EF4-FFF2-40B4-BE49-F238E27FC236}">
                <a16:creationId xmlns:a16="http://schemas.microsoft.com/office/drawing/2014/main" id="{B5B4B38C-A05E-A742-9CE6-87803BB2F14C}"/>
              </a:ext>
            </a:extLst>
          </p:cNvPr>
          <p:cNvSpPr/>
          <p:nvPr/>
        </p:nvSpPr>
        <p:spPr>
          <a:xfrm>
            <a:off x="7688821" y="3406430"/>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14" name="Google Shape;1608;p77">
            <a:extLst>
              <a:ext uri="{FF2B5EF4-FFF2-40B4-BE49-F238E27FC236}">
                <a16:creationId xmlns:a16="http://schemas.microsoft.com/office/drawing/2014/main" id="{BD3CCF0C-6364-844E-8165-BED9B1FD0AE8}"/>
              </a:ext>
            </a:extLst>
          </p:cNvPr>
          <p:cNvSpPr txBox="1"/>
          <p:nvPr/>
        </p:nvSpPr>
        <p:spPr>
          <a:xfrm>
            <a:off x="9037445" y="4154927"/>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Cropped face</a:t>
            </a:r>
            <a:endParaRPr sz="2267" dirty="0">
              <a:latin typeface="Concert One"/>
              <a:ea typeface="Concert One"/>
              <a:cs typeface="Concert One"/>
              <a:sym typeface="Concert One"/>
            </a:endParaRPr>
          </a:p>
        </p:txBody>
      </p:sp>
      <p:sp>
        <p:nvSpPr>
          <p:cNvPr id="15" name="Google Shape;1608;p77">
            <a:extLst>
              <a:ext uri="{FF2B5EF4-FFF2-40B4-BE49-F238E27FC236}">
                <a16:creationId xmlns:a16="http://schemas.microsoft.com/office/drawing/2014/main" id="{AB569E9D-981D-8243-915C-80354A0F6EA0}"/>
              </a:ext>
            </a:extLst>
          </p:cNvPr>
          <p:cNvSpPr txBox="1"/>
          <p:nvPr/>
        </p:nvSpPr>
        <p:spPr>
          <a:xfrm>
            <a:off x="7355811" y="2945910"/>
            <a:ext cx="1745720" cy="46052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MTCNN</a:t>
            </a:r>
            <a:endParaRPr sz="2267" dirty="0">
              <a:latin typeface="Concert One"/>
              <a:ea typeface="Concert One"/>
              <a:cs typeface="Concert One"/>
              <a:sym typeface="Concert One"/>
            </a:endParaRPr>
          </a:p>
        </p:txBody>
      </p:sp>
      <p:sp>
        <p:nvSpPr>
          <p:cNvPr id="17" name="Google Shape;1608;p77">
            <a:extLst>
              <a:ext uri="{FF2B5EF4-FFF2-40B4-BE49-F238E27FC236}">
                <a16:creationId xmlns:a16="http://schemas.microsoft.com/office/drawing/2014/main" id="{25ABA72E-8094-1B4A-A411-E609AC8F5E64}"/>
              </a:ext>
            </a:extLst>
          </p:cNvPr>
          <p:cNvSpPr txBox="1"/>
          <p:nvPr/>
        </p:nvSpPr>
        <p:spPr>
          <a:xfrm>
            <a:off x="545490" y="420576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Input video</a:t>
            </a:r>
            <a:endParaRPr sz="2267" dirty="0">
              <a:latin typeface="Concert One"/>
              <a:ea typeface="Concert One"/>
              <a:cs typeface="Concert One"/>
              <a:sym typeface="Concert One"/>
            </a:endParaRPr>
          </a:p>
        </p:txBody>
      </p:sp>
      <p:sp>
        <p:nvSpPr>
          <p:cNvPr id="28" name="Google Shape;1608;p77">
            <a:extLst>
              <a:ext uri="{FF2B5EF4-FFF2-40B4-BE49-F238E27FC236}">
                <a16:creationId xmlns:a16="http://schemas.microsoft.com/office/drawing/2014/main" id="{4C38CA32-DA4E-7748-B0A4-42D08AC136CD}"/>
              </a:ext>
            </a:extLst>
          </p:cNvPr>
          <p:cNvSpPr txBox="1"/>
          <p:nvPr/>
        </p:nvSpPr>
        <p:spPr>
          <a:xfrm>
            <a:off x="2266642" y="3589944"/>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Fps</a:t>
            </a:r>
            <a:endParaRPr sz="2267" dirty="0">
              <a:latin typeface="Concert One"/>
              <a:ea typeface="Concert One"/>
              <a:cs typeface="Concert One"/>
              <a:sym typeface="Concert One"/>
            </a:endParaRPr>
          </a:p>
        </p:txBody>
      </p:sp>
      <p:sp>
        <p:nvSpPr>
          <p:cNvPr id="29" name="Google Shape;1608;p77">
            <a:extLst>
              <a:ext uri="{FF2B5EF4-FFF2-40B4-BE49-F238E27FC236}">
                <a16:creationId xmlns:a16="http://schemas.microsoft.com/office/drawing/2014/main" id="{39FBF415-BC82-FC4A-A9B6-40D4E77CB6E1}"/>
              </a:ext>
            </a:extLst>
          </p:cNvPr>
          <p:cNvSpPr txBox="1"/>
          <p:nvPr/>
        </p:nvSpPr>
        <p:spPr>
          <a:xfrm>
            <a:off x="7104247" y="3544167"/>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95%</a:t>
            </a:r>
            <a:endParaRPr sz="2267" dirty="0">
              <a:latin typeface="Concert One"/>
              <a:ea typeface="Concert One"/>
              <a:cs typeface="Concert One"/>
              <a:sym typeface="Concert One"/>
            </a:endParaRPr>
          </a:p>
        </p:txBody>
      </p:sp>
      <p:sp>
        <p:nvSpPr>
          <p:cNvPr id="33" name="Google Shape;1608;p77">
            <a:extLst>
              <a:ext uri="{FF2B5EF4-FFF2-40B4-BE49-F238E27FC236}">
                <a16:creationId xmlns:a16="http://schemas.microsoft.com/office/drawing/2014/main" id="{EEA50484-8506-D140-8209-2DA3B64330EC}"/>
              </a:ext>
            </a:extLst>
          </p:cNvPr>
          <p:cNvSpPr txBox="1"/>
          <p:nvPr/>
        </p:nvSpPr>
        <p:spPr>
          <a:xfrm>
            <a:off x="2254852" y="2886505"/>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Read</a:t>
            </a:r>
            <a:endParaRPr sz="2267" dirty="0">
              <a:latin typeface="Concert One"/>
              <a:ea typeface="Concert One"/>
              <a:cs typeface="Concert One"/>
              <a:sym typeface="Concert One"/>
            </a:endParaRPr>
          </a:p>
        </p:txBody>
      </p:sp>
      <p:sp>
        <p:nvSpPr>
          <p:cNvPr id="20" name="Google Shape;1938;p90">
            <a:extLst>
              <a:ext uri="{FF2B5EF4-FFF2-40B4-BE49-F238E27FC236}">
                <a16:creationId xmlns:a16="http://schemas.microsoft.com/office/drawing/2014/main" id="{E24E29CB-B980-DA49-8D81-B51D139C8F8B}"/>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22" name="Google Shape;930;p47">
            <a:extLst>
              <a:ext uri="{FF2B5EF4-FFF2-40B4-BE49-F238E27FC236}">
                <a16:creationId xmlns:a16="http://schemas.microsoft.com/office/drawing/2014/main" id="{BAC210F1-C2BE-9445-A3D5-3BF87C3E0CD9}"/>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Facial Detection</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354035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08"/>
                                        </p:tgtEl>
                                        <p:attrNameLst>
                                          <p:attrName>style.visibility</p:attrName>
                                        </p:attrNameLst>
                                      </p:cBhvr>
                                      <p:to>
                                        <p:strVal val="visible"/>
                                      </p:to>
                                    </p:set>
                                    <p:animEffect transition="in" filter="dissolve">
                                      <p:cBhvr>
                                        <p:cTn id="19" dur="500"/>
                                        <p:tgtEl>
                                          <p:spTgt spid="160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dissolv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P spid="12" grpId="0" animBg="1"/>
      <p:bldP spid="13" grpId="0" animBg="1"/>
      <p:bldP spid="14" grpId="0"/>
      <p:bldP spid="15" grpId="0"/>
      <p:bldP spid="28" grpId="0"/>
      <p:bldP spid="29"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260"/>
        <p:cNvGrpSpPr/>
        <p:nvPr/>
      </p:nvGrpSpPr>
      <p:grpSpPr>
        <a:xfrm>
          <a:off x="0" y="0"/>
          <a:ext cx="0" cy="0"/>
          <a:chOff x="0" y="0"/>
          <a:chExt cx="0" cy="0"/>
        </a:xfrm>
      </p:grpSpPr>
      <p:sp>
        <p:nvSpPr>
          <p:cNvPr id="1262" name="Google Shape;1262;p5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15</a:t>
            </a:fld>
            <a:endParaRPr sz="2267">
              <a:latin typeface="Concert One"/>
              <a:ea typeface="Concert One"/>
              <a:cs typeface="Concert One"/>
              <a:sym typeface="Concert One"/>
            </a:endParaRPr>
          </a:p>
        </p:txBody>
      </p:sp>
      <p:sp>
        <p:nvSpPr>
          <p:cNvPr id="9" name="Google Shape;930;p47">
            <a:extLst>
              <a:ext uri="{FF2B5EF4-FFF2-40B4-BE49-F238E27FC236}">
                <a16:creationId xmlns:a16="http://schemas.microsoft.com/office/drawing/2014/main" id="{A61BA00E-0184-EB41-8DE9-1CA28FD5D90D}"/>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CNN Architecture</a:t>
            </a:r>
            <a:endParaRPr sz="5400" b="1" dirty="0">
              <a:solidFill>
                <a:srgbClr val="0B5394"/>
              </a:solidFill>
              <a:latin typeface="Concert One"/>
              <a:ea typeface="Concert One"/>
              <a:cs typeface="Concert One"/>
              <a:sym typeface="Concert One"/>
            </a:endParaRPr>
          </a:p>
        </p:txBody>
      </p:sp>
      <p:sp>
        <p:nvSpPr>
          <p:cNvPr id="10" name="Google Shape;1938;p90">
            <a:extLst>
              <a:ext uri="{FF2B5EF4-FFF2-40B4-BE49-F238E27FC236}">
                <a16:creationId xmlns:a16="http://schemas.microsoft.com/office/drawing/2014/main" id="{54509C58-0575-6849-BF19-540940C009DA}"/>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pic>
        <p:nvPicPr>
          <p:cNvPr id="1030" name="Picture 6" descr="Surface crack detection using deep learning with shallow CNN architecture  for enhanced computation | SpringerLink">
            <a:extLst>
              <a:ext uri="{FF2B5EF4-FFF2-40B4-BE49-F238E27FC236}">
                <a16:creationId xmlns:a16="http://schemas.microsoft.com/office/drawing/2014/main" id="{CE8D144C-F91E-EB42-BB1A-E4EA2007C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797" y="2001345"/>
            <a:ext cx="9888403" cy="3926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0BCDDFC-B8F3-F249-87E5-2C8B17795E17}"/>
              </a:ext>
            </a:extLst>
          </p:cNvPr>
          <p:cNvPicPr>
            <a:picLocks noChangeAspect="1"/>
          </p:cNvPicPr>
          <p:nvPr/>
        </p:nvPicPr>
        <p:blipFill>
          <a:blip r:embed="rId4"/>
          <a:stretch>
            <a:fillRect/>
          </a:stretch>
        </p:blipFill>
        <p:spPr>
          <a:xfrm>
            <a:off x="1151797" y="3754581"/>
            <a:ext cx="1002610" cy="942110"/>
          </a:xfrm>
          <a:prstGeom prst="rect">
            <a:avLst/>
          </a:prstGeom>
        </p:spPr>
      </p:pic>
    </p:spTree>
    <p:extLst>
      <p:ext uri="{BB962C8B-B14F-4D97-AF65-F5344CB8AC3E}">
        <p14:creationId xmlns:p14="http://schemas.microsoft.com/office/powerpoint/2010/main" val="940458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274"/>
        <p:cNvGrpSpPr/>
        <p:nvPr/>
      </p:nvGrpSpPr>
      <p:grpSpPr>
        <a:xfrm>
          <a:off x="0" y="0"/>
          <a:ext cx="0" cy="0"/>
          <a:chOff x="0" y="0"/>
          <a:chExt cx="0" cy="0"/>
        </a:xfrm>
      </p:grpSpPr>
      <p:sp>
        <p:nvSpPr>
          <p:cNvPr id="1276" name="Google Shape;1276;p6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16</a:t>
            </a:fld>
            <a:endParaRPr sz="2267">
              <a:latin typeface="Concert One"/>
              <a:ea typeface="Concert One"/>
              <a:cs typeface="Concert One"/>
              <a:sym typeface="Concert One"/>
            </a:endParaRPr>
          </a:p>
        </p:txBody>
      </p:sp>
      <p:pic>
        <p:nvPicPr>
          <p:cNvPr id="1277" name="Google Shape;1277;p60"/>
          <p:cNvPicPr preferRelativeResize="0"/>
          <p:nvPr/>
        </p:nvPicPr>
        <p:blipFill>
          <a:blip r:embed="rId3">
            <a:alphaModFix/>
          </a:blip>
          <a:stretch>
            <a:fillRect/>
          </a:stretch>
        </p:blipFill>
        <p:spPr>
          <a:xfrm rot="10800000">
            <a:off x="232233" y="1715116"/>
            <a:ext cx="5958803" cy="4323952"/>
          </a:xfrm>
          <a:prstGeom prst="rect">
            <a:avLst/>
          </a:prstGeom>
          <a:noFill/>
          <a:ln>
            <a:noFill/>
          </a:ln>
        </p:spPr>
      </p:pic>
      <p:grpSp>
        <p:nvGrpSpPr>
          <p:cNvPr id="1279" name="Google Shape;1279;p60"/>
          <p:cNvGrpSpPr/>
          <p:nvPr/>
        </p:nvGrpSpPr>
        <p:grpSpPr>
          <a:xfrm>
            <a:off x="5984212" y="2274181"/>
            <a:ext cx="5424833" cy="3394100"/>
            <a:chOff x="4488150" y="1983725"/>
            <a:chExt cx="4068625" cy="2545575"/>
          </a:xfrm>
        </p:grpSpPr>
        <p:pic>
          <p:nvPicPr>
            <p:cNvPr id="1280" name="Google Shape;1280;p60"/>
            <p:cNvPicPr preferRelativeResize="0"/>
            <p:nvPr/>
          </p:nvPicPr>
          <p:blipFill rotWithShape="1">
            <a:blip r:embed="rId4">
              <a:alphaModFix/>
            </a:blip>
            <a:srcRect t="18910"/>
            <a:stretch/>
          </p:blipFill>
          <p:spPr>
            <a:xfrm>
              <a:off x="4488150" y="1983725"/>
              <a:ext cx="4068625" cy="2545575"/>
            </a:xfrm>
            <a:prstGeom prst="rect">
              <a:avLst/>
            </a:prstGeom>
            <a:noFill/>
            <a:ln>
              <a:noFill/>
            </a:ln>
          </p:spPr>
        </p:pic>
        <p:sp>
          <p:nvSpPr>
            <p:cNvPr id="1281" name="Google Shape;1281;p60"/>
            <p:cNvSpPr/>
            <p:nvPr/>
          </p:nvSpPr>
          <p:spPr>
            <a:xfrm>
              <a:off x="7623150" y="2002600"/>
              <a:ext cx="812400" cy="71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282" name="Google Shape;1282;p60"/>
          <p:cNvSpPr txBox="1"/>
          <p:nvPr/>
        </p:nvSpPr>
        <p:spPr>
          <a:xfrm>
            <a:off x="4043367" y="5629268"/>
            <a:ext cx="1300000" cy="615513"/>
          </a:xfrm>
          <a:prstGeom prst="rect">
            <a:avLst/>
          </a:prstGeom>
          <a:noFill/>
          <a:ln>
            <a:noFill/>
          </a:ln>
        </p:spPr>
        <p:txBody>
          <a:bodyPr spcFirstLastPara="1" wrap="square" lIns="121900" tIns="121900" rIns="121900" bIns="121900" anchor="t" anchorCtr="0">
            <a:spAutoFit/>
          </a:bodyPr>
          <a:lstStyle/>
          <a:p>
            <a:pPr algn="ctr"/>
            <a:r>
              <a:rPr lang="en" sz="2400" b="1">
                <a:latin typeface="Libre Franklin"/>
                <a:ea typeface="Libre Franklin"/>
                <a:cs typeface="Libre Franklin"/>
                <a:sym typeface="Libre Franklin"/>
              </a:rPr>
              <a:t>Output</a:t>
            </a:r>
            <a:endParaRPr sz="2400" b="1">
              <a:latin typeface="Libre Franklin"/>
              <a:ea typeface="Libre Franklin"/>
              <a:cs typeface="Libre Franklin"/>
              <a:sym typeface="Libre Franklin"/>
            </a:endParaRPr>
          </a:p>
        </p:txBody>
      </p:sp>
      <p:sp>
        <p:nvSpPr>
          <p:cNvPr id="1283" name="Google Shape;1283;p60"/>
          <p:cNvSpPr txBox="1"/>
          <p:nvPr/>
        </p:nvSpPr>
        <p:spPr>
          <a:xfrm>
            <a:off x="1314433" y="5629267"/>
            <a:ext cx="1357200" cy="615513"/>
          </a:xfrm>
          <a:prstGeom prst="rect">
            <a:avLst/>
          </a:prstGeom>
          <a:noFill/>
          <a:ln>
            <a:noFill/>
          </a:ln>
        </p:spPr>
        <p:txBody>
          <a:bodyPr spcFirstLastPara="1" wrap="square" lIns="121900" tIns="121900" rIns="121900" bIns="121900" anchor="t" anchorCtr="0">
            <a:spAutoFit/>
          </a:bodyPr>
          <a:lstStyle/>
          <a:p>
            <a:pPr algn="ctr"/>
            <a:r>
              <a:rPr lang="en" sz="2400" b="1">
                <a:latin typeface="Libre Franklin"/>
                <a:ea typeface="Libre Franklin"/>
                <a:cs typeface="Libre Franklin"/>
                <a:sym typeface="Libre Franklin"/>
              </a:rPr>
              <a:t>Input</a:t>
            </a:r>
            <a:endParaRPr sz="2400" b="1">
              <a:latin typeface="Libre Franklin"/>
              <a:ea typeface="Libre Franklin"/>
              <a:cs typeface="Libre Franklin"/>
              <a:sym typeface="Libre Franklin"/>
            </a:endParaRPr>
          </a:p>
        </p:txBody>
      </p:sp>
      <p:sp>
        <p:nvSpPr>
          <p:cNvPr id="13" name="Google Shape;1938;p90">
            <a:extLst>
              <a:ext uri="{FF2B5EF4-FFF2-40B4-BE49-F238E27FC236}">
                <a16:creationId xmlns:a16="http://schemas.microsoft.com/office/drawing/2014/main" id="{DA8D71AB-E39A-FB43-87FD-EEED3870D006}"/>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6" name="Google Shape;930;p47">
            <a:extLst>
              <a:ext uri="{FF2B5EF4-FFF2-40B4-BE49-F238E27FC236}">
                <a16:creationId xmlns:a16="http://schemas.microsoft.com/office/drawing/2014/main" id="{CBC94FE7-BB8C-C342-AABE-76F56681288C}"/>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Convolution Layer</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1195332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288"/>
        <p:cNvGrpSpPr/>
        <p:nvPr/>
      </p:nvGrpSpPr>
      <p:grpSpPr>
        <a:xfrm>
          <a:off x="0" y="0"/>
          <a:ext cx="0" cy="0"/>
          <a:chOff x="0" y="0"/>
          <a:chExt cx="0" cy="0"/>
        </a:xfrm>
      </p:grpSpPr>
      <p:sp>
        <p:nvSpPr>
          <p:cNvPr id="1290" name="Google Shape;1290;p6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17</a:t>
            </a:fld>
            <a:endParaRPr sz="2267">
              <a:latin typeface="Concert One"/>
              <a:ea typeface="Concert One"/>
              <a:cs typeface="Concert One"/>
              <a:sym typeface="Concert One"/>
            </a:endParaRPr>
          </a:p>
        </p:txBody>
      </p:sp>
      <p:grpSp>
        <p:nvGrpSpPr>
          <p:cNvPr id="1292" name="Google Shape;1292;p61"/>
          <p:cNvGrpSpPr/>
          <p:nvPr/>
        </p:nvGrpSpPr>
        <p:grpSpPr>
          <a:xfrm>
            <a:off x="4923901" y="2989891"/>
            <a:ext cx="1638099" cy="1918163"/>
            <a:chOff x="2334016" y="2515569"/>
            <a:chExt cx="1228574" cy="1438622"/>
          </a:xfrm>
        </p:grpSpPr>
        <p:grpSp>
          <p:nvGrpSpPr>
            <p:cNvPr id="1293" name="Google Shape;1293;p61"/>
            <p:cNvGrpSpPr/>
            <p:nvPr/>
          </p:nvGrpSpPr>
          <p:grpSpPr>
            <a:xfrm>
              <a:off x="2671628" y="2515569"/>
              <a:ext cx="890962" cy="1206685"/>
              <a:chOff x="2330866" y="2788631"/>
              <a:chExt cx="890962" cy="1206685"/>
            </a:xfrm>
          </p:grpSpPr>
          <p:grpSp>
            <p:nvGrpSpPr>
              <p:cNvPr id="1294" name="Google Shape;1294;p61"/>
              <p:cNvGrpSpPr/>
              <p:nvPr/>
            </p:nvGrpSpPr>
            <p:grpSpPr>
              <a:xfrm>
                <a:off x="2330866" y="2788631"/>
                <a:ext cx="890962" cy="1022225"/>
                <a:chOff x="2330764" y="2788623"/>
                <a:chExt cx="991500" cy="1075800"/>
              </a:xfrm>
            </p:grpSpPr>
            <p:sp>
              <p:nvSpPr>
                <p:cNvPr id="1295" name="Google Shape;1295;p61"/>
                <p:cNvSpPr/>
                <p:nvPr/>
              </p:nvSpPr>
              <p:spPr>
                <a:xfrm>
                  <a:off x="2330764" y="2788623"/>
                  <a:ext cx="991500" cy="1075800"/>
                </a:xfrm>
                <a:prstGeom prst="rect">
                  <a:avLst/>
                </a:prstGeom>
                <a:solidFill>
                  <a:srgbClr val="FFFFFF"/>
                </a:solidFill>
                <a:ln w="28575" cap="flat"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96" name="Google Shape;1296;p61"/>
                <p:cNvCxnSpPr/>
                <p:nvPr/>
              </p:nvCxnSpPr>
              <p:spPr>
                <a:xfrm>
                  <a:off x="2330764" y="3159835"/>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297" name="Google Shape;1297;p61"/>
                <p:cNvCxnSpPr/>
                <p:nvPr/>
              </p:nvCxnSpPr>
              <p:spPr>
                <a:xfrm>
                  <a:off x="2330764" y="3528293"/>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298" name="Google Shape;1298;p61"/>
                <p:cNvCxnSpPr/>
                <p:nvPr/>
              </p:nvCxnSpPr>
              <p:spPr>
                <a:xfrm>
                  <a:off x="2657093" y="2788623"/>
                  <a:ext cx="0" cy="1075800"/>
                </a:xfrm>
                <a:prstGeom prst="straightConnector1">
                  <a:avLst/>
                </a:prstGeom>
                <a:noFill/>
                <a:ln w="19050" cap="flat" cmpd="sng">
                  <a:solidFill>
                    <a:srgbClr val="263238"/>
                  </a:solidFill>
                  <a:prstDash val="solid"/>
                  <a:round/>
                  <a:headEnd type="none" w="med" len="med"/>
                  <a:tailEnd type="none" w="med" len="med"/>
                </a:ln>
              </p:spPr>
            </p:cxnSp>
            <p:cxnSp>
              <p:nvCxnSpPr>
                <p:cNvPr id="1299" name="Google Shape;1299;p61"/>
                <p:cNvCxnSpPr/>
                <p:nvPr/>
              </p:nvCxnSpPr>
              <p:spPr>
                <a:xfrm>
                  <a:off x="2985672" y="2788623"/>
                  <a:ext cx="0" cy="1075800"/>
                </a:xfrm>
                <a:prstGeom prst="straightConnector1">
                  <a:avLst/>
                </a:prstGeom>
                <a:noFill/>
                <a:ln w="19050" cap="flat" cmpd="sng">
                  <a:solidFill>
                    <a:srgbClr val="263238"/>
                  </a:solidFill>
                  <a:prstDash val="solid"/>
                  <a:round/>
                  <a:headEnd type="none" w="med" len="med"/>
                  <a:tailEnd type="none" w="med" len="med"/>
                </a:ln>
              </p:spPr>
            </p:cxnSp>
          </p:grpSp>
          <p:sp>
            <p:nvSpPr>
              <p:cNvPr id="1300" name="Google Shape;1300;p61"/>
              <p:cNvSpPr txBox="1"/>
              <p:nvPr/>
            </p:nvSpPr>
            <p:spPr>
              <a:xfrm>
                <a:off x="2330971"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01" name="Google Shape;1301;p61"/>
              <p:cNvSpPr txBox="1"/>
              <p:nvPr/>
            </p:nvSpPr>
            <p:spPr>
              <a:xfrm>
                <a:off x="2620303"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2" name="Google Shape;1302;p61"/>
              <p:cNvSpPr txBox="1"/>
              <p:nvPr/>
            </p:nvSpPr>
            <p:spPr>
              <a:xfrm>
                <a:off x="2909634" y="2788647"/>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03" name="Google Shape;1303;p61"/>
              <p:cNvSpPr txBox="1"/>
              <p:nvPr/>
            </p:nvSpPr>
            <p:spPr>
              <a:xfrm>
                <a:off x="2330971"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4" name="Google Shape;1304;p61"/>
              <p:cNvSpPr txBox="1"/>
              <p:nvPr/>
            </p:nvSpPr>
            <p:spPr>
              <a:xfrm>
                <a:off x="2620303"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5" name="Google Shape;1305;p61"/>
              <p:cNvSpPr txBox="1"/>
              <p:nvPr/>
            </p:nvSpPr>
            <p:spPr>
              <a:xfrm>
                <a:off x="2909634"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6" name="Google Shape;1306;p61"/>
              <p:cNvSpPr txBox="1"/>
              <p:nvPr/>
            </p:nvSpPr>
            <p:spPr>
              <a:xfrm>
                <a:off x="2330971" y="3441349"/>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07" name="Google Shape;1307;p61"/>
              <p:cNvSpPr txBox="1"/>
              <p:nvPr/>
            </p:nvSpPr>
            <p:spPr>
              <a:xfrm>
                <a:off x="2620303"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8" name="Google Shape;1308;p61"/>
              <p:cNvSpPr txBox="1"/>
              <p:nvPr/>
            </p:nvSpPr>
            <p:spPr>
              <a:xfrm>
                <a:off x="2909634"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grpSp>
        <p:grpSp>
          <p:nvGrpSpPr>
            <p:cNvPr id="1309" name="Google Shape;1309;p61"/>
            <p:cNvGrpSpPr/>
            <p:nvPr/>
          </p:nvGrpSpPr>
          <p:grpSpPr>
            <a:xfrm>
              <a:off x="2571241" y="2625656"/>
              <a:ext cx="890962" cy="1206685"/>
              <a:chOff x="2330866" y="2788631"/>
              <a:chExt cx="890962" cy="1206685"/>
            </a:xfrm>
          </p:grpSpPr>
          <p:grpSp>
            <p:nvGrpSpPr>
              <p:cNvPr id="1310" name="Google Shape;1310;p61"/>
              <p:cNvGrpSpPr/>
              <p:nvPr/>
            </p:nvGrpSpPr>
            <p:grpSpPr>
              <a:xfrm>
                <a:off x="2330866" y="2788631"/>
                <a:ext cx="890962" cy="1022225"/>
                <a:chOff x="2330764" y="2788623"/>
                <a:chExt cx="991500" cy="1075800"/>
              </a:xfrm>
            </p:grpSpPr>
            <p:sp>
              <p:nvSpPr>
                <p:cNvPr id="1311" name="Google Shape;1311;p61"/>
                <p:cNvSpPr/>
                <p:nvPr/>
              </p:nvSpPr>
              <p:spPr>
                <a:xfrm>
                  <a:off x="2330764" y="2788623"/>
                  <a:ext cx="991500" cy="1075800"/>
                </a:xfrm>
                <a:prstGeom prst="rect">
                  <a:avLst/>
                </a:prstGeom>
                <a:solidFill>
                  <a:srgbClr val="FFFFFF"/>
                </a:solidFill>
                <a:ln w="28575" cap="flat"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12" name="Google Shape;1312;p61"/>
                <p:cNvCxnSpPr/>
                <p:nvPr/>
              </p:nvCxnSpPr>
              <p:spPr>
                <a:xfrm>
                  <a:off x="2330764" y="3159835"/>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13" name="Google Shape;1313;p61"/>
                <p:cNvCxnSpPr/>
                <p:nvPr/>
              </p:nvCxnSpPr>
              <p:spPr>
                <a:xfrm>
                  <a:off x="2330764" y="3528293"/>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14" name="Google Shape;1314;p61"/>
                <p:cNvCxnSpPr/>
                <p:nvPr/>
              </p:nvCxnSpPr>
              <p:spPr>
                <a:xfrm>
                  <a:off x="2657093" y="2788623"/>
                  <a:ext cx="0" cy="1075800"/>
                </a:xfrm>
                <a:prstGeom prst="straightConnector1">
                  <a:avLst/>
                </a:prstGeom>
                <a:noFill/>
                <a:ln w="19050" cap="flat" cmpd="sng">
                  <a:solidFill>
                    <a:srgbClr val="263238"/>
                  </a:solidFill>
                  <a:prstDash val="solid"/>
                  <a:round/>
                  <a:headEnd type="none" w="med" len="med"/>
                  <a:tailEnd type="none" w="med" len="med"/>
                </a:ln>
              </p:spPr>
            </p:cxnSp>
            <p:cxnSp>
              <p:nvCxnSpPr>
                <p:cNvPr id="1315" name="Google Shape;1315;p61"/>
                <p:cNvCxnSpPr/>
                <p:nvPr/>
              </p:nvCxnSpPr>
              <p:spPr>
                <a:xfrm>
                  <a:off x="2985672" y="2788623"/>
                  <a:ext cx="0" cy="1075800"/>
                </a:xfrm>
                <a:prstGeom prst="straightConnector1">
                  <a:avLst/>
                </a:prstGeom>
                <a:noFill/>
                <a:ln w="19050" cap="flat" cmpd="sng">
                  <a:solidFill>
                    <a:srgbClr val="263238"/>
                  </a:solidFill>
                  <a:prstDash val="solid"/>
                  <a:round/>
                  <a:headEnd type="none" w="med" len="med"/>
                  <a:tailEnd type="none" w="med" len="med"/>
                </a:ln>
              </p:spPr>
            </p:cxnSp>
          </p:grpSp>
          <p:sp>
            <p:nvSpPr>
              <p:cNvPr id="1316" name="Google Shape;1316;p61"/>
              <p:cNvSpPr txBox="1"/>
              <p:nvPr/>
            </p:nvSpPr>
            <p:spPr>
              <a:xfrm>
                <a:off x="2330971"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17" name="Google Shape;1317;p61"/>
              <p:cNvSpPr txBox="1"/>
              <p:nvPr/>
            </p:nvSpPr>
            <p:spPr>
              <a:xfrm>
                <a:off x="2620303"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18" name="Google Shape;1318;p61"/>
              <p:cNvSpPr txBox="1"/>
              <p:nvPr/>
            </p:nvSpPr>
            <p:spPr>
              <a:xfrm>
                <a:off x="2909634" y="2788647"/>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19" name="Google Shape;1319;p61"/>
              <p:cNvSpPr txBox="1"/>
              <p:nvPr/>
            </p:nvSpPr>
            <p:spPr>
              <a:xfrm>
                <a:off x="2330971"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20" name="Google Shape;1320;p61"/>
              <p:cNvSpPr txBox="1"/>
              <p:nvPr/>
            </p:nvSpPr>
            <p:spPr>
              <a:xfrm>
                <a:off x="2620303"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21" name="Google Shape;1321;p61"/>
              <p:cNvSpPr txBox="1"/>
              <p:nvPr/>
            </p:nvSpPr>
            <p:spPr>
              <a:xfrm>
                <a:off x="2909634"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22" name="Google Shape;1322;p61"/>
              <p:cNvSpPr txBox="1"/>
              <p:nvPr/>
            </p:nvSpPr>
            <p:spPr>
              <a:xfrm>
                <a:off x="2330971" y="3441349"/>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23" name="Google Shape;1323;p61"/>
              <p:cNvSpPr txBox="1"/>
              <p:nvPr/>
            </p:nvSpPr>
            <p:spPr>
              <a:xfrm>
                <a:off x="2620303"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24" name="Google Shape;1324;p61"/>
              <p:cNvSpPr txBox="1"/>
              <p:nvPr/>
            </p:nvSpPr>
            <p:spPr>
              <a:xfrm>
                <a:off x="2909634"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grpSp>
        <p:grpSp>
          <p:nvGrpSpPr>
            <p:cNvPr id="1325" name="Google Shape;1325;p61"/>
            <p:cNvGrpSpPr/>
            <p:nvPr/>
          </p:nvGrpSpPr>
          <p:grpSpPr>
            <a:xfrm>
              <a:off x="2442591" y="2747506"/>
              <a:ext cx="890962" cy="1206685"/>
              <a:chOff x="2330866" y="2788631"/>
              <a:chExt cx="890962" cy="1206685"/>
            </a:xfrm>
          </p:grpSpPr>
          <p:grpSp>
            <p:nvGrpSpPr>
              <p:cNvPr id="1326" name="Google Shape;1326;p61"/>
              <p:cNvGrpSpPr/>
              <p:nvPr/>
            </p:nvGrpSpPr>
            <p:grpSpPr>
              <a:xfrm>
                <a:off x="2330866" y="2788631"/>
                <a:ext cx="890962" cy="1022225"/>
                <a:chOff x="2330764" y="2788623"/>
                <a:chExt cx="991500" cy="1075800"/>
              </a:xfrm>
            </p:grpSpPr>
            <p:sp>
              <p:nvSpPr>
                <p:cNvPr id="1327" name="Google Shape;1327;p61"/>
                <p:cNvSpPr/>
                <p:nvPr/>
              </p:nvSpPr>
              <p:spPr>
                <a:xfrm>
                  <a:off x="2330764" y="2788623"/>
                  <a:ext cx="991500" cy="1075800"/>
                </a:xfrm>
                <a:prstGeom prst="rect">
                  <a:avLst/>
                </a:prstGeom>
                <a:solidFill>
                  <a:srgbClr val="FFFFFF"/>
                </a:solidFill>
                <a:ln w="28575" cap="flat"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28" name="Google Shape;1328;p61"/>
                <p:cNvCxnSpPr/>
                <p:nvPr/>
              </p:nvCxnSpPr>
              <p:spPr>
                <a:xfrm>
                  <a:off x="2330764" y="3159835"/>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29" name="Google Shape;1329;p61"/>
                <p:cNvCxnSpPr/>
                <p:nvPr/>
              </p:nvCxnSpPr>
              <p:spPr>
                <a:xfrm>
                  <a:off x="2330764" y="3528293"/>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30" name="Google Shape;1330;p61"/>
                <p:cNvCxnSpPr/>
                <p:nvPr/>
              </p:nvCxnSpPr>
              <p:spPr>
                <a:xfrm>
                  <a:off x="2657093" y="2788623"/>
                  <a:ext cx="0" cy="1075800"/>
                </a:xfrm>
                <a:prstGeom prst="straightConnector1">
                  <a:avLst/>
                </a:prstGeom>
                <a:noFill/>
                <a:ln w="19050" cap="flat" cmpd="sng">
                  <a:solidFill>
                    <a:srgbClr val="263238"/>
                  </a:solidFill>
                  <a:prstDash val="solid"/>
                  <a:round/>
                  <a:headEnd type="none" w="med" len="med"/>
                  <a:tailEnd type="none" w="med" len="med"/>
                </a:ln>
              </p:spPr>
            </p:cxnSp>
            <p:cxnSp>
              <p:nvCxnSpPr>
                <p:cNvPr id="1331" name="Google Shape;1331;p61"/>
                <p:cNvCxnSpPr/>
                <p:nvPr/>
              </p:nvCxnSpPr>
              <p:spPr>
                <a:xfrm>
                  <a:off x="2985672" y="2788623"/>
                  <a:ext cx="0" cy="1075800"/>
                </a:xfrm>
                <a:prstGeom prst="straightConnector1">
                  <a:avLst/>
                </a:prstGeom>
                <a:noFill/>
                <a:ln w="19050" cap="flat" cmpd="sng">
                  <a:solidFill>
                    <a:srgbClr val="263238"/>
                  </a:solidFill>
                  <a:prstDash val="solid"/>
                  <a:round/>
                  <a:headEnd type="none" w="med" len="med"/>
                  <a:tailEnd type="none" w="med" len="med"/>
                </a:ln>
              </p:spPr>
            </p:cxnSp>
          </p:grpSp>
          <p:sp>
            <p:nvSpPr>
              <p:cNvPr id="1332" name="Google Shape;1332;p61"/>
              <p:cNvSpPr txBox="1"/>
              <p:nvPr/>
            </p:nvSpPr>
            <p:spPr>
              <a:xfrm>
                <a:off x="2330971"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33" name="Google Shape;1333;p61"/>
              <p:cNvSpPr txBox="1"/>
              <p:nvPr/>
            </p:nvSpPr>
            <p:spPr>
              <a:xfrm>
                <a:off x="2620303"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34" name="Google Shape;1334;p61"/>
              <p:cNvSpPr txBox="1"/>
              <p:nvPr/>
            </p:nvSpPr>
            <p:spPr>
              <a:xfrm>
                <a:off x="2909634" y="2788647"/>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35" name="Google Shape;1335;p61"/>
              <p:cNvSpPr txBox="1"/>
              <p:nvPr/>
            </p:nvSpPr>
            <p:spPr>
              <a:xfrm>
                <a:off x="2330971"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36" name="Google Shape;1336;p61"/>
              <p:cNvSpPr txBox="1"/>
              <p:nvPr/>
            </p:nvSpPr>
            <p:spPr>
              <a:xfrm>
                <a:off x="2620303"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37" name="Google Shape;1337;p61"/>
              <p:cNvSpPr txBox="1"/>
              <p:nvPr/>
            </p:nvSpPr>
            <p:spPr>
              <a:xfrm>
                <a:off x="2909634"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38" name="Google Shape;1338;p61"/>
              <p:cNvSpPr txBox="1"/>
              <p:nvPr/>
            </p:nvSpPr>
            <p:spPr>
              <a:xfrm>
                <a:off x="2330971" y="3441349"/>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39" name="Google Shape;1339;p61"/>
              <p:cNvSpPr txBox="1"/>
              <p:nvPr/>
            </p:nvSpPr>
            <p:spPr>
              <a:xfrm>
                <a:off x="2620303"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40" name="Google Shape;1340;p61"/>
              <p:cNvSpPr txBox="1"/>
              <p:nvPr/>
            </p:nvSpPr>
            <p:spPr>
              <a:xfrm>
                <a:off x="2909634"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grpSp>
        <p:grpSp>
          <p:nvGrpSpPr>
            <p:cNvPr id="1341" name="Google Shape;1341;p61"/>
            <p:cNvGrpSpPr/>
            <p:nvPr/>
          </p:nvGrpSpPr>
          <p:grpSpPr>
            <a:xfrm>
              <a:off x="2334016" y="2839681"/>
              <a:ext cx="890962" cy="1022225"/>
              <a:chOff x="2330866" y="2788631"/>
              <a:chExt cx="890962" cy="1022225"/>
            </a:xfrm>
          </p:grpSpPr>
          <p:grpSp>
            <p:nvGrpSpPr>
              <p:cNvPr id="1342" name="Google Shape;1342;p61"/>
              <p:cNvGrpSpPr/>
              <p:nvPr/>
            </p:nvGrpSpPr>
            <p:grpSpPr>
              <a:xfrm>
                <a:off x="2330866" y="2788631"/>
                <a:ext cx="890962" cy="1022225"/>
                <a:chOff x="2330764" y="2788623"/>
                <a:chExt cx="991500" cy="1075800"/>
              </a:xfrm>
            </p:grpSpPr>
            <p:sp>
              <p:nvSpPr>
                <p:cNvPr id="1343" name="Google Shape;1343;p61"/>
                <p:cNvSpPr/>
                <p:nvPr/>
              </p:nvSpPr>
              <p:spPr>
                <a:xfrm>
                  <a:off x="2330764" y="2788623"/>
                  <a:ext cx="991500" cy="1075800"/>
                </a:xfrm>
                <a:prstGeom prst="rect">
                  <a:avLst/>
                </a:prstGeom>
                <a:solidFill>
                  <a:srgbClr val="FFFFFF"/>
                </a:solidFill>
                <a:ln w="28575" cap="flat"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44" name="Google Shape;1344;p61"/>
                <p:cNvCxnSpPr/>
                <p:nvPr/>
              </p:nvCxnSpPr>
              <p:spPr>
                <a:xfrm>
                  <a:off x="2330764" y="3159835"/>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45" name="Google Shape;1345;p61"/>
                <p:cNvCxnSpPr/>
                <p:nvPr/>
              </p:nvCxnSpPr>
              <p:spPr>
                <a:xfrm>
                  <a:off x="2330764" y="3528293"/>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46" name="Google Shape;1346;p61"/>
                <p:cNvCxnSpPr/>
                <p:nvPr/>
              </p:nvCxnSpPr>
              <p:spPr>
                <a:xfrm>
                  <a:off x="2657093" y="2788623"/>
                  <a:ext cx="0" cy="1075800"/>
                </a:xfrm>
                <a:prstGeom prst="straightConnector1">
                  <a:avLst/>
                </a:prstGeom>
                <a:noFill/>
                <a:ln w="19050" cap="flat" cmpd="sng">
                  <a:solidFill>
                    <a:srgbClr val="263238"/>
                  </a:solidFill>
                  <a:prstDash val="solid"/>
                  <a:round/>
                  <a:headEnd type="none" w="med" len="med"/>
                  <a:tailEnd type="none" w="med" len="med"/>
                </a:ln>
              </p:spPr>
            </p:cxnSp>
            <p:cxnSp>
              <p:nvCxnSpPr>
                <p:cNvPr id="1347" name="Google Shape;1347;p61"/>
                <p:cNvCxnSpPr/>
                <p:nvPr/>
              </p:nvCxnSpPr>
              <p:spPr>
                <a:xfrm>
                  <a:off x="2985672" y="2788623"/>
                  <a:ext cx="0" cy="1075800"/>
                </a:xfrm>
                <a:prstGeom prst="straightConnector1">
                  <a:avLst/>
                </a:prstGeom>
                <a:noFill/>
                <a:ln w="19050" cap="flat" cmpd="sng">
                  <a:solidFill>
                    <a:srgbClr val="263238"/>
                  </a:solidFill>
                  <a:prstDash val="solid"/>
                  <a:round/>
                  <a:headEnd type="none" w="med" len="med"/>
                  <a:tailEnd type="none" w="med" len="med"/>
                </a:ln>
              </p:spPr>
            </p:cxnSp>
          </p:grpSp>
          <p:sp>
            <p:nvSpPr>
              <p:cNvPr id="1348" name="Google Shape;1348;p61"/>
              <p:cNvSpPr txBox="1"/>
              <p:nvPr/>
            </p:nvSpPr>
            <p:spPr>
              <a:xfrm>
                <a:off x="2330971"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49" name="Google Shape;1349;p61"/>
              <p:cNvSpPr txBox="1"/>
              <p:nvPr/>
            </p:nvSpPr>
            <p:spPr>
              <a:xfrm>
                <a:off x="2620303"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50" name="Google Shape;1350;p61"/>
              <p:cNvSpPr txBox="1"/>
              <p:nvPr/>
            </p:nvSpPr>
            <p:spPr>
              <a:xfrm>
                <a:off x="2909634"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dirty="0">
                    <a:latin typeface="Josefin Sans"/>
                    <a:ea typeface="Josefin Sans"/>
                    <a:cs typeface="Josefin Sans"/>
                    <a:sym typeface="Josefin Sans"/>
                  </a:rPr>
                  <a:t>1</a:t>
                </a:r>
                <a:endParaRPr sz="1600" dirty="0">
                  <a:latin typeface="Josefin Sans"/>
                  <a:ea typeface="Josefin Sans"/>
                  <a:cs typeface="Josefin Sans"/>
                  <a:sym typeface="Josefin Sans"/>
                </a:endParaRPr>
              </a:p>
            </p:txBody>
          </p:sp>
          <p:sp>
            <p:nvSpPr>
              <p:cNvPr id="1351" name="Google Shape;1351;p61"/>
              <p:cNvSpPr txBox="1"/>
              <p:nvPr/>
            </p:nvSpPr>
            <p:spPr>
              <a:xfrm>
                <a:off x="2330971"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52" name="Google Shape;1352;p61"/>
              <p:cNvSpPr txBox="1"/>
              <p:nvPr/>
            </p:nvSpPr>
            <p:spPr>
              <a:xfrm>
                <a:off x="2620303"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53" name="Google Shape;1353;p61"/>
              <p:cNvSpPr txBox="1"/>
              <p:nvPr/>
            </p:nvSpPr>
            <p:spPr>
              <a:xfrm>
                <a:off x="2909634"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dirty="0">
                    <a:latin typeface="Josefin Sans"/>
                    <a:ea typeface="Josefin Sans"/>
                    <a:cs typeface="Josefin Sans"/>
                    <a:sym typeface="Josefin Sans"/>
                  </a:rPr>
                  <a:t>0</a:t>
                </a:r>
                <a:endParaRPr sz="1600" dirty="0">
                  <a:latin typeface="Josefin Sans"/>
                  <a:ea typeface="Josefin Sans"/>
                  <a:cs typeface="Josefin Sans"/>
                  <a:sym typeface="Josefin Sans"/>
                </a:endParaRPr>
              </a:p>
            </p:txBody>
          </p:sp>
          <p:sp>
            <p:nvSpPr>
              <p:cNvPr id="1354" name="Google Shape;1354;p61"/>
              <p:cNvSpPr txBox="1"/>
              <p:nvPr/>
            </p:nvSpPr>
            <p:spPr>
              <a:xfrm>
                <a:off x="2330971"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dirty="0">
                    <a:latin typeface="Josefin Sans"/>
                    <a:ea typeface="Josefin Sans"/>
                    <a:cs typeface="Josefin Sans"/>
                    <a:sym typeface="Josefin Sans"/>
                  </a:rPr>
                  <a:t>1</a:t>
                </a:r>
                <a:endParaRPr sz="1600" dirty="0">
                  <a:latin typeface="Josefin Sans"/>
                  <a:ea typeface="Josefin Sans"/>
                  <a:cs typeface="Josefin Sans"/>
                  <a:sym typeface="Josefin Sans"/>
                </a:endParaRPr>
              </a:p>
            </p:txBody>
          </p:sp>
          <p:sp>
            <p:nvSpPr>
              <p:cNvPr id="1355" name="Google Shape;1355;p61"/>
              <p:cNvSpPr txBox="1"/>
              <p:nvPr/>
            </p:nvSpPr>
            <p:spPr>
              <a:xfrm>
                <a:off x="2620303"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56" name="Google Shape;1356;p61"/>
              <p:cNvSpPr txBox="1"/>
              <p:nvPr/>
            </p:nvSpPr>
            <p:spPr>
              <a:xfrm>
                <a:off x="2909634"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grpSp>
      </p:grpSp>
      <p:sp>
        <p:nvSpPr>
          <p:cNvPr id="1358" name="Google Shape;1358;p61"/>
          <p:cNvSpPr txBox="1"/>
          <p:nvPr/>
        </p:nvSpPr>
        <p:spPr>
          <a:xfrm>
            <a:off x="4913467" y="4868487"/>
            <a:ext cx="1563900" cy="615513"/>
          </a:xfrm>
          <a:prstGeom prst="rect">
            <a:avLst/>
          </a:prstGeom>
          <a:noFill/>
          <a:ln>
            <a:noFill/>
          </a:ln>
        </p:spPr>
        <p:txBody>
          <a:bodyPr spcFirstLastPara="1" wrap="square" lIns="121900" tIns="121900" rIns="121900" bIns="121900" anchor="t" anchorCtr="0">
            <a:spAutoFit/>
          </a:bodyPr>
          <a:lstStyle/>
          <a:p>
            <a:pPr algn="ctr"/>
            <a:r>
              <a:rPr lang="en" sz="2400" dirty="0">
                <a:latin typeface="Libre Franklin"/>
                <a:ea typeface="Libre Franklin"/>
                <a:cs typeface="Libre Franklin"/>
                <a:sym typeface="Libre Franklin"/>
              </a:rPr>
              <a:t>N kernel</a:t>
            </a:r>
            <a:endParaRPr sz="2400" dirty="0">
              <a:latin typeface="Libre Franklin"/>
              <a:ea typeface="Libre Franklin"/>
              <a:cs typeface="Libre Franklin"/>
              <a:sym typeface="Libre Franklin"/>
            </a:endParaRPr>
          </a:p>
        </p:txBody>
      </p:sp>
      <p:pic>
        <p:nvPicPr>
          <p:cNvPr id="1359" name="Google Shape;1359;p61"/>
          <p:cNvPicPr preferRelativeResize="0"/>
          <p:nvPr/>
        </p:nvPicPr>
        <p:blipFill>
          <a:blip r:embed="rId3">
            <a:alphaModFix/>
          </a:blip>
          <a:stretch>
            <a:fillRect/>
          </a:stretch>
        </p:blipFill>
        <p:spPr>
          <a:xfrm>
            <a:off x="3985973" y="3710003"/>
            <a:ext cx="434417" cy="434001"/>
          </a:xfrm>
          <a:prstGeom prst="rect">
            <a:avLst/>
          </a:prstGeom>
          <a:noFill/>
          <a:ln>
            <a:noFill/>
          </a:ln>
        </p:spPr>
      </p:pic>
      <p:pic>
        <p:nvPicPr>
          <p:cNvPr id="1360" name="Google Shape;1360;p61"/>
          <p:cNvPicPr preferRelativeResize="0"/>
          <p:nvPr/>
        </p:nvPicPr>
        <p:blipFill>
          <a:blip r:embed="rId4">
            <a:alphaModFix/>
          </a:blip>
          <a:stretch>
            <a:fillRect/>
          </a:stretch>
        </p:blipFill>
        <p:spPr>
          <a:xfrm>
            <a:off x="6923851" y="3575513"/>
            <a:ext cx="763600" cy="763600"/>
          </a:xfrm>
          <a:prstGeom prst="rect">
            <a:avLst/>
          </a:prstGeom>
          <a:noFill/>
          <a:ln>
            <a:noFill/>
          </a:ln>
        </p:spPr>
      </p:pic>
      <p:sp>
        <p:nvSpPr>
          <p:cNvPr id="1365" name="Google Shape;1365;p61"/>
          <p:cNvSpPr txBox="1"/>
          <p:nvPr/>
        </p:nvSpPr>
        <p:spPr>
          <a:xfrm>
            <a:off x="7963932" y="4868485"/>
            <a:ext cx="2217531" cy="615513"/>
          </a:xfrm>
          <a:prstGeom prst="rect">
            <a:avLst/>
          </a:prstGeom>
          <a:noFill/>
          <a:ln>
            <a:noFill/>
          </a:ln>
        </p:spPr>
        <p:txBody>
          <a:bodyPr spcFirstLastPara="1" wrap="square" lIns="121900" tIns="121900" rIns="121900" bIns="121900" anchor="t" anchorCtr="0">
            <a:spAutoFit/>
          </a:bodyPr>
          <a:lstStyle/>
          <a:p>
            <a:pPr algn="ctr"/>
            <a:r>
              <a:rPr lang="en" sz="2400" dirty="0">
                <a:latin typeface="Libre Franklin"/>
                <a:ea typeface="Libre Franklin"/>
                <a:cs typeface="Libre Franklin"/>
                <a:sym typeface="Libre Franklin"/>
              </a:rPr>
              <a:t>N feature maps </a:t>
            </a:r>
            <a:endParaRPr sz="2400" dirty="0">
              <a:latin typeface="Libre Franklin"/>
              <a:ea typeface="Libre Franklin"/>
              <a:cs typeface="Libre Franklin"/>
              <a:sym typeface="Libre Franklin"/>
            </a:endParaRPr>
          </a:p>
        </p:txBody>
      </p:sp>
      <p:pic>
        <p:nvPicPr>
          <p:cNvPr id="7" name="Picture 6">
            <a:extLst>
              <a:ext uri="{FF2B5EF4-FFF2-40B4-BE49-F238E27FC236}">
                <a16:creationId xmlns:a16="http://schemas.microsoft.com/office/drawing/2014/main" id="{5FDC6293-0571-1D49-AE25-EAE9F795765B}"/>
              </a:ext>
            </a:extLst>
          </p:cNvPr>
          <p:cNvPicPr>
            <a:picLocks noChangeAspect="1"/>
          </p:cNvPicPr>
          <p:nvPr/>
        </p:nvPicPr>
        <p:blipFill>
          <a:blip r:embed="rId5"/>
          <a:stretch>
            <a:fillRect/>
          </a:stretch>
        </p:blipFill>
        <p:spPr>
          <a:xfrm>
            <a:off x="2203199" y="3146301"/>
            <a:ext cx="1378904" cy="1561405"/>
          </a:xfrm>
          <a:prstGeom prst="rect">
            <a:avLst/>
          </a:prstGeom>
        </p:spPr>
      </p:pic>
      <p:pic>
        <p:nvPicPr>
          <p:cNvPr id="164" name="Picture 163">
            <a:extLst>
              <a:ext uri="{FF2B5EF4-FFF2-40B4-BE49-F238E27FC236}">
                <a16:creationId xmlns:a16="http://schemas.microsoft.com/office/drawing/2014/main" id="{65C17DE4-B881-4D46-B04F-E26AAA2B6E2B}"/>
              </a:ext>
            </a:extLst>
          </p:cNvPr>
          <p:cNvPicPr>
            <a:picLocks noChangeAspect="1"/>
          </p:cNvPicPr>
          <p:nvPr/>
        </p:nvPicPr>
        <p:blipFill>
          <a:blip r:embed="rId6"/>
          <a:stretch>
            <a:fillRect/>
          </a:stretch>
        </p:blipFill>
        <p:spPr>
          <a:xfrm>
            <a:off x="8481661" y="2651004"/>
            <a:ext cx="1428265" cy="1567841"/>
          </a:xfrm>
          <a:prstGeom prst="rect">
            <a:avLst/>
          </a:prstGeom>
        </p:spPr>
      </p:pic>
      <p:pic>
        <p:nvPicPr>
          <p:cNvPr id="165" name="Picture 164">
            <a:extLst>
              <a:ext uri="{FF2B5EF4-FFF2-40B4-BE49-F238E27FC236}">
                <a16:creationId xmlns:a16="http://schemas.microsoft.com/office/drawing/2014/main" id="{14247237-7D11-0B4F-B9C7-E504ACD582D2}"/>
              </a:ext>
            </a:extLst>
          </p:cNvPr>
          <p:cNvPicPr>
            <a:picLocks noChangeAspect="1"/>
          </p:cNvPicPr>
          <p:nvPr/>
        </p:nvPicPr>
        <p:blipFill>
          <a:blip r:embed="rId6"/>
          <a:stretch>
            <a:fillRect/>
          </a:stretch>
        </p:blipFill>
        <p:spPr>
          <a:xfrm>
            <a:off x="8335098" y="2791593"/>
            <a:ext cx="1428265" cy="1567841"/>
          </a:xfrm>
          <a:prstGeom prst="rect">
            <a:avLst/>
          </a:prstGeom>
        </p:spPr>
      </p:pic>
      <p:pic>
        <p:nvPicPr>
          <p:cNvPr id="166" name="Picture 165">
            <a:extLst>
              <a:ext uri="{FF2B5EF4-FFF2-40B4-BE49-F238E27FC236}">
                <a16:creationId xmlns:a16="http://schemas.microsoft.com/office/drawing/2014/main" id="{3DE000C2-1985-A746-9780-B3447917E81E}"/>
              </a:ext>
            </a:extLst>
          </p:cNvPr>
          <p:cNvPicPr>
            <a:picLocks noChangeAspect="1"/>
          </p:cNvPicPr>
          <p:nvPr/>
        </p:nvPicPr>
        <p:blipFill>
          <a:blip r:embed="rId6"/>
          <a:stretch>
            <a:fillRect/>
          </a:stretch>
        </p:blipFill>
        <p:spPr>
          <a:xfrm>
            <a:off x="8221829" y="2915645"/>
            <a:ext cx="1428265" cy="1567841"/>
          </a:xfrm>
          <a:prstGeom prst="rect">
            <a:avLst/>
          </a:prstGeom>
        </p:spPr>
      </p:pic>
      <p:pic>
        <p:nvPicPr>
          <p:cNvPr id="167" name="Picture 166">
            <a:extLst>
              <a:ext uri="{FF2B5EF4-FFF2-40B4-BE49-F238E27FC236}">
                <a16:creationId xmlns:a16="http://schemas.microsoft.com/office/drawing/2014/main" id="{05B14ECE-7306-474A-8451-1787F52944BD}"/>
              </a:ext>
            </a:extLst>
          </p:cNvPr>
          <p:cNvPicPr>
            <a:picLocks noChangeAspect="1"/>
          </p:cNvPicPr>
          <p:nvPr/>
        </p:nvPicPr>
        <p:blipFill>
          <a:blip r:embed="rId6"/>
          <a:stretch>
            <a:fillRect/>
          </a:stretch>
        </p:blipFill>
        <p:spPr>
          <a:xfrm>
            <a:off x="8077202" y="3108420"/>
            <a:ext cx="1428265" cy="1567841"/>
          </a:xfrm>
          <a:prstGeom prst="rect">
            <a:avLst/>
          </a:prstGeom>
        </p:spPr>
      </p:pic>
      <p:sp>
        <p:nvSpPr>
          <p:cNvPr id="82" name="Google Shape;1938;p90">
            <a:extLst>
              <a:ext uri="{FF2B5EF4-FFF2-40B4-BE49-F238E27FC236}">
                <a16:creationId xmlns:a16="http://schemas.microsoft.com/office/drawing/2014/main" id="{8DDB115D-24BB-E14A-AE5D-A66C394EA8F3}"/>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85" name="Google Shape;930;p47">
            <a:extLst>
              <a:ext uri="{FF2B5EF4-FFF2-40B4-BE49-F238E27FC236}">
                <a16:creationId xmlns:a16="http://schemas.microsoft.com/office/drawing/2014/main" id="{1527C759-BA7E-BC40-AFE9-11C04CCB2B7D}"/>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Convolution Layer</a:t>
            </a:r>
            <a:endParaRPr sz="5400" b="1" dirty="0">
              <a:solidFill>
                <a:srgbClr val="0B5394"/>
              </a:solidFill>
              <a:latin typeface="Concert One"/>
              <a:ea typeface="Concert One"/>
              <a:cs typeface="Concert One"/>
              <a:sym typeface="Concert One"/>
            </a:endParaRPr>
          </a:p>
        </p:txBody>
      </p:sp>
      <p:sp>
        <p:nvSpPr>
          <p:cNvPr id="81" name="Google Shape;1358;p61">
            <a:extLst>
              <a:ext uri="{FF2B5EF4-FFF2-40B4-BE49-F238E27FC236}">
                <a16:creationId xmlns:a16="http://schemas.microsoft.com/office/drawing/2014/main" id="{DCCCCEBA-377C-F14C-A599-880E97ECBF2A}"/>
              </a:ext>
            </a:extLst>
          </p:cNvPr>
          <p:cNvSpPr txBox="1"/>
          <p:nvPr/>
        </p:nvSpPr>
        <p:spPr>
          <a:xfrm>
            <a:off x="2179926" y="4866364"/>
            <a:ext cx="1563900" cy="615513"/>
          </a:xfrm>
          <a:prstGeom prst="rect">
            <a:avLst/>
          </a:prstGeom>
          <a:noFill/>
          <a:ln>
            <a:noFill/>
          </a:ln>
        </p:spPr>
        <p:txBody>
          <a:bodyPr spcFirstLastPara="1" wrap="square" lIns="121900" tIns="121900" rIns="121900" bIns="121900" anchor="t" anchorCtr="0">
            <a:spAutoFit/>
          </a:bodyPr>
          <a:lstStyle/>
          <a:p>
            <a:pPr algn="ctr"/>
            <a:r>
              <a:rPr lang="en-US" sz="2400" dirty="0">
                <a:latin typeface="Libre Franklin"/>
                <a:ea typeface="Libre Franklin"/>
                <a:cs typeface="Libre Franklin"/>
                <a:sym typeface="Libre Franklin"/>
              </a:rPr>
              <a:t>Image</a:t>
            </a:r>
            <a:endParaRPr sz="2400" dirty="0">
              <a:latin typeface="Libre Franklin"/>
              <a:ea typeface="Libre Franklin"/>
              <a:cs typeface="Libre Franklin"/>
              <a:sym typeface="Libre Franklin"/>
            </a:endParaRPr>
          </a:p>
        </p:txBody>
      </p:sp>
    </p:spTree>
    <p:extLst>
      <p:ext uri="{BB962C8B-B14F-4D97-AF65-F5344CB8AC3E}">
        <p14:creationId xmlns:p14="http://schemas.microsoft.com/office/powerpoint/2010/main" val="411336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446"/>
        <p:cNvGrpSpPr/>
        <p:nvPr/>
      </p:nvGrpSpPr>
      <p:grpSpPr>
        <a:xfrm>
          <a:off x="0" y="0"/>
          <a:ext cx="0" cy="0"/>
          <a:chOff x="0" y="0"/>
          <a:chExt cx="0" cy="0"/>
        </a:xfrm>
      </p:grpSpPr>
      <p:sp>
        <p:nvSpPr>
          <p:cNvPr id="1448" name="Google Shape;1448;p6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18</a:t>
            </a:fld>
            <a:endParaRPr sz="2267">
              <a:latin typeface="Concert One"/>
              <a:ea typeface="Concert One"/>
              <a:cs typeface="Concert One"/>
              <a:sym typeface="Concert One"/>
            </a:endParaRPr>
          </a:p>
        </p:txBody>
      </p:sp>
      <p:pic>
        <p:nvPicPr>
          <p:cNvPr id="1450" name="Google Shape;1450;p62"/>
          <p:cNvPicPr preferRelativeResize="0"/>
          <p:nvPr/>
        </p:nvPicPr>
        <p:blipFill>
          <a:blip r:embed="rId3">
            <a:alphaModFix/>
          </a:blip>
          <a:stretch>
            <a:fillRect/>
          </a:stretch>
        </p:blipFill>
        <p:spPr>
          <a:xfrm>
            <a:off x="3241068" y="1895667"/>
            <a:ext cx="5709873" cy="4510133"/>
          </a:xfrm>
          <a:prstGeom prst="rect">
            <a:avLst/>
          </a:prstGeom>
          <a:noFill/>
          <a:ln>
            <a:noFill/>
          </a:ln>
        </p:spPr>
      </p:pic>
      <p:sp>
        <p:nvSpPr>
          <p:cNvPr id="1451" name="Google Shape;1451;p62"/>
          <p:cNvSpPr/>
          <p:nvPr/>
        </p:nvSpPr>
        <p:spPr>
          <a:xfrm>
            <a:off x="7507900" y="5058267"/>
            <a:ext cx="615600" cy="656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453" name="Google Shape;1453;p62"/>
          <p:cNvPicPr preferRelativeResize="0"/>
          <p:nvPr/>
        </p:nvPicPr>
        <p:blipFill rotWithShape="1">
          <a:blip r:embed="rId4">
            <a:alphaModFix/>
          </a:blip>
          <a:srcRect b="59815"/>
          <a:stretch/>
        </p:blipFill>
        <p:spPr>
          <a:xfrm>
            <a:off x="7507903" y="5098969"/>
            <a:ext cx="615600" cy="575379"/>
          </a:xfrm>
          <a:prstGeom prst="rect">
            <a:avLst/>
          </a:prstGeom>
          <a:noFill/>
          <a:ln>
            <a:noFill/>
          </a:ln>
        </p:spPr>
      </p:pic>
      <p:sp>
        <p:nvSpPr>
          <p:cNvPr id="8" name="Google Shape;1938;p90">
            <a:extLst>
              <a:ext uri="{FF2B5EF4-FFF2-40B4-BE49-F238E27FC236}">
                <a16:creationId xmlns:a16="http://schemas.microsoft.com/office/drawing/2014/main" id="{38C7A5D3-03C1-E14C-AFAE-6AD5B49EE4E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5DE95892-7A86-2A45-8D92-D3CCA64A0B5E}"/>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Pooling Layer</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2601343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458"/>
        <p:cNvGrpSpPr/>
        <p:nvPr/>
      </p:nvGrpSpPr>
      <p:grpSpPr>
        <a:xfrm>
          <a:off x="0" y="0"/>
          <a:ext cx="0" cy="0"/>
          <a:chOff x="0" y="0"/>
          <a:chExt cx="0" cy="0"/>
        </a:xfrm>
      </p:grpSpPr>
      <p:sp>
        <p:nvSpPr>
          <p:cNvPr id="1460" name="Google Shape;1460;p6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19</a:t>
            </a:fld>
            <a:endParaRPr sz="2267">
              <a:latin typeface="Concert One"/>
              <a:ea typeface="Concert One"/>
              <a:cs typeface="Concert One"/>
              <a:sym typeface="Concert One"/>
            </a:endParaRPr>
          </a:p>
        </p:txBody>
      </p:sp>
      <p:pic>
        <p:nvPicPr>
          <p:cNvPr id="1463" name="Google Shape;1463;p63" descr="https://lh3.googleusercontent.com/TUKvnbDI6zerXeW1BgILq-3Bn5TbAMWwlnAJNJ4xp-9GF7khO8sa0LPMeliW_qtKY5nLsma0CsBJMhrp0uab3WSBsqEtPX2Rxtutax8I9xkO4wgbBkl-SdLYkZzD3A"/>
          <p:cNvPicPr preferRelativeResize="0"/>
          <p:nvPr/>
        </p:nvPicPr>
        <p:blipFill>
          <a:blip r:embed="rId3">
            <a:alphaModFix/>
          </a:blip>
          <a:stretch>
            <a:fillRect/>
          </a:stretch>
        </p:blipFill>
        <p:spPr>
          <a:xfrm>
            <a:off x="1666241" y="1844400"/>
            <a:ext cx="8730599" cy="3858467"/>
          </a:xfrm>
          <a:prstGeom prst="rect">
            <a:avLst/>
          </a:prstGeom>
          <a:noFill/>
          <a:ln>
            <a:noFill/>
          </a:ln>
        </p:spPr>
      </p:pic>
      <p:sp>
        <p:nvSpPr>
          <p:cNvPr id="6" name="Google Shape;1938;p90">
            <a:extLst>
              <a:ext uri="{FF2B5EF4-FFF2-40B4-BE49-F238E27FC236}">
                <a16:creationId xmlns:a16="http://schemas.microsoft.com/office/drawing/2014/main" id="{D346BF4E-7A6B-0543-AE26-F2677558173E}"/>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BF2A2353-D940-C84B-B8EF-1912C86151B8}"/>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Max Pooling</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2548787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grpSp>
        <p:nvGrpSpPr>
          <p:cNvPr id="30" name="Google Shape;541;p31">
            <a:extLst>
              <a:ext uri="{FF2B5EF4-FFF2-40B4-BE49-F238E27FC236}">
                <a16:creationId xmlns:a16="http://schemas.microsoft.com/office/drawing/2014/main" id="{569D470D-3209-4644-B9F8-34F49B1CA8F0}"/>
              </a:ext>
            </a:extLst>
          </p:cNvPr>
          <p:cNvGrpSpPr/>
          <p:nvPr/>
        </p:nvGrpSpPr>
        <p:grpSpPr>
          <a:xfrm>
            <a:off x="6598131" y="1297111"/>
            <a:ext cx="5143420" cy="5177770"/>
            <a:chOff x="1190200" y="811850"/>
            <a:chExt cx="5212075" cy="3882800"/>
          </a:xfrm>
        </p:grpSpPr>
        <p:sp>
          <p:nvSpPr>
            <p:cNvPr id="32" name="Google Shape;542;p31">
              <a:extLst>
                <a:ext uri="{FF2B5EF4-FFF2-40B4-BE49-F238E27FC236}">
                  <a16:creationId xmlns:a16="http://schemas.microsoft.com/office/drawing/2014/main" id="{624EB772-DCF7-BE4F-A301-2EBAC9658F86}"/>
                </a:ext>
              </a:extLst>
            </p:cNvPr>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3" name="Google Shape;543;p31">
              <a:extLst>
                <a:ext uri="{FF2B5EF4-FFF2-40B4-BE49-F238E27FC236}">
                  <a16:creationId xmlns:a16="http://schemas.microsoft.com/office/drawing/2014/main" id="{3CD6E159-AF76-9241-A439-B73AC77DCBD9}"/>
                </a:ext>
              </a:extLst>
            </p:cNvPr>
            <p:cNvSpPr/>
            <p:nvPr/>
          </p:nvSpPr>
          <p:spPr>
            <a:xfrm>
              <a:off x="5654200" y="4391925"/>
              <a:ext cx="226025" cy="2525"/>
            </a:xfrm>
            <a:custGeom>
              <a:avLst/>
              <a:gdLst/>
              <a:ahLst/>
              <a:cxnLst/>
              <a:rect l="l" t="t" r="r" b="b"/>
              <a:pathLst>
                <a:path w="9041" h="101" extrusionOk="0">
                  <a:moveTo>
                    <a:pt x="1" y="0"/>
                  </a:moveTo>
                  <a:lnTo>
                    <a:pt x="1" y="100"/>
                  </a:lnTo>
                  <a:lnTo>
                    <a:pt x="9041" y="100"/>
                  </a:lnTo>
                  <a:lnTo>
                    <a:pt x="9041"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4" name="Google Shape;544;p31">
              <a:extLst>
                <a:ext uri="{FF2B5EF4-FFF2-40B4-BE49-F238E27FC236}">
                  <a16:creationId xmlns:a16="http://schemas.microsoft.com/office/drawing/2014/main" id="{366BCA6F-632E-4646-82F4-2052E12B6C80}"/>
                </a:ext>
              </a:extLst>
            </p:cNvPr>
            <p:cNvSpPr/>
            <p:nvPr/>
          </p:nvSpPr>
          <p:spPr>
            <a:xfrm>
              <a:off x="4427500" y="4337725"/>
              <a:ext cx="355275" cy="2525"/>
            </a:xfrm>
            <a:custGeom>
              <a:avLst/>
              <a:gdLst/>
              <a:ahLst/>
              <a:cxnLst/>
              <a:rect l="l" t="t" r="r" b="b"/>
              <a:pathLst>
                <a:path w="14211" h="101" extrusionOk="0">
                  <a:moveTo>
                    <a:pt x="0" y="0"/>
                  </a:moveTo>
                  <a:lnTo>
                    <a:pt x="0" y="100"/>
                  </a:lnTo>
                  <a:lnTo>
                    <a:pt x="14211" y="100"/>
                  </a:lnTo>
                  <a:lnTo>
                    <a:pt x="14211"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5" name="Google Shape;545;p31">
              <a:extLst>
                <a:ext uri="{FF2B5EF4-FFF2-40B4-BE49-F238E27FC236}">
                  <a16:creationId xmlns:a16="http://schemas.microsoft.com/office/drawing/2014/main" id="{A27C3CED-C7B9-FA43-AC5A-0DF619B385EA}"/>
                </a:ext>
              </a:extLst>
            </p:cNvPr>
            <p:cNvSpPr/>
            <p:nvPr/>
          </p:nvSpPr>
          <p:spPr>
            <a:xfrm>
              <a:off x="5323975" y="4295175"/>
              <a:ext cx="464525" cy="2525"/>
            </a:xfrm>
            <a:custGeom>
              <a:avLst/>
              <a:gdLst/>
              <a:ahLst/>
              <a:cxnLst/>
              <a:rect l="l" t="t" r="r" b="b"/>
              <a:pathLst>
                <a:path w="18581" h="101" extrusionOk="0">
                  <a:moveTo>
                    <a:pt x="0" y="1"/>
                  </a:moveTo>
                  <a:lnTo>
                    <a:pt x="0" y="101"/>
                  </a:lnTo>
                  <a:lnTo>
                    <a:pt x="18580" y="101"/>
                  </a:lnTo>
                  <a:lnTo>
                    <a:pt x="18580" y="1"/>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6" name="Google Shape;546;p31">
              <a:extLst>
                <a:ext uri="{FF2B5EF4-FFF2-40B4-BE49-F238E27FC236}">
                  <a16:creationId xmlns:a16="http://schemas.microsoft.com/office/drawing/2014/main" id="{ED8ACB92-53A6-8942-812F-405525675BC1}"/>
                </a:ext>
              </a:extLst>
            </p:cNvPr>
            <p:cNvSpPr/>
            <p:nvPr/>
          </p:nvSpPr>
          <p:spPr>
            <a:xfrm>
              <a:off x="2878050" y="4347725"/>
              <a:ext cx="115950" cy="2525"/>
            </a:xfrm>
            <a:custGeom>
              <a:avLst/>
              <a:gdLst/>
              <a:ahLst/>
              <a:cxnLst/>
              <a:rect l="l" t="t" r="r" b="b"/>
              <a:pathLst>
                <a:path w="4638" h="101" extrusionOk="0">
                  <a:moveTo>
                    <a:pt x="1" y="0"/>
                  </a:moveTo>
                  <a:lnTo>
                    <a:pt x="1" y="100"/>
                  </a:lnTo>
                  <a:lnTo>
                    <a:pt x="4638" y="100"/>
                  </a:lnTo>
                  <a:lnTo>
                    <a:pt x="4638"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7" name="Google Shape;547;p31">
              <a:extLst>
                <a:ext uri="{FF2B5EF4-FFF2-40B4-BE49-F238E27FC236}">
                  <a16:creationId xmlns:a16="http://schemas.microsoft.com/office/drawing/2014/main" id="{8CA6A32A-EBE0-7B46-9006-BF6B97EAC3B6}"/>
                </a:ext>
              </a:extLst>
            </p:cNvPr>
            <p:cNvSpPr/>
            <p:nvPr/>
          </p:nvSpPr>
          <p:spPr>
            <a:xfrm>
              <a:off x="2384375" y="4347725"/>
              <a:ext cx="400300" cy="2525"/>
            </a:xfrm>
            <a:custGeom>
              <a:avLst/>
              <a:gdLst/>
              <a:ahLst/>
              <a:cxnLst/>
              <a:rect l="l" t="t" r="r" b="b"/>
              <a:pathLst>
                <a:path w="16012" h="101" extrusionOk="0">
                  <a:moveTo>
                    <a:pt x="0" y="0"/>
                  </a:moveTo>
                  <a:lnTo>
                    <a:pt x="0" y="100"/>
                  </a:lnTo>
                  <a:lnTo>
                    <a:pt x="16012" y="100"/>
                  </a:lnTo>
                  <a:lnTo>
                    <a:pt x="16012"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8" name="Google Shape;548;p31">
              <a:extLst>
                <a:ext uri="{FF2B5EF4-FFF2-40B4-BE49-F238E27FC236}">
                  <a16:creationId xmlns:a16="http://schemas.microsoft.com/office/drawing/2014/main" id="{36BBF36B-DE17-0247-8A2F-1B452C19A817}"/>
                </a:ext>
              </a:extLst>
            </p:cNvPr>
            <p:cNvSpPr/>
            <p:nvPr/>
          </p:nvSpPr>
          <p:spPr>
            <a:xfrm>
              <a:off x="1881525" y="4303525"/>
              <a:ext cx="288550" cy="2525"/>
            </a:xfrm>
            <a:custGeom>
              <a:avLst/>
              <a:gdLst/>
              <a:ahLst/>
              <a:cxnLst/>
              <a:rect l="l" t="t" r="r" b="b"/>
              <a:pathLst>
                <a:path w="11542" h="101" extrusionOk="0">
                  <a:moveTo>
                    <a:pt x="0" y="0"/>
                  </a:moveTo>
                  <a:lnTo>
                    <a:pt x="0" y="100"/>
                  </a:lnTo>
                  <a:lnTo>
                    <a:pt x="11542" y="100"/>
                  </a:lnTo>
                  <a:lnTo>
                    <a:pt x="11542"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9" name="Google Shape;549;p31">
              <a:extLst>
                <a:ext uri="{FF2B5EF4-FFF2-40B4-BE49-F238E27FC236}">
                  <a16:creationId xmlns:a16="http://schemas.microsoft.com/office/drawing/2014/main" id="{A862DF95-2C05-564F-B3C6-B2949C98E262}"/>
                </a:ext>
              </a:extLst>
            </p:cNvPr>
            <p:cNvSpPr/>
            <p:nvPr/>
          </p:nvSpPr>
          <p:spPr>
            <a:xfrm>
              <a:off x="1588800" y="811850"/>
              <a:ext cx="2131550" cy="2947975"/>
            </a:xfrm>
            <a:custGeom>
              <a:avLst/>
              <a:gdLst/>
              <a:ahLst/>
              <a:cxnLst/>
              <a:rect l="l" t="t" r="r" b="b"/>
              <a:pathLst>
                <a:path w="85262" h="117919" extrusionOk="0">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2310" y="0"/>
                  </a:moveTo>
                  <a:cubicBezTo>
                    <a:pt x="1036" y="0"/>
                    <a:pt x="1" y="1055"/>
                    <a:pt x="1" y="2336"/>
                  </a:cubicBezTo>
                  <a:lnTo>
                    <a:pt x="1" y="115517"/>
                  </a:lnTo>
                  <a:cubicBezTo>
                    <a:pt x="1" y="116851"/>
                    <a:pt x="1068" y="117919"/>
                    <a:pt x="2369" y="117919"/>
                  </a:cubicBezTo>
                  <a:lnTo>
                    <a:pt x="82893" y="117919"/>
                  </a:lnTo>
                  <a:cubicBezTo>
                    <a:pt x="84194" y="117919"/>
                    <a:pt x="85262" y="116851"/>
                    <a:pt x="85262" y="115517"/>
                  </a:cubicBezTo>
                  <a:lnTo>
                    <a:pt x="85262" y="2369"/>
                  </a:lnTo>
                  <a:cubicBezTo>
                    <a:pt x="85262" y="1055"/>
                    <a:pt x="84226" y="0"/>
                    <a:pt x="82953" y="0"/>
                  </a:cubicBezTo>
                  <a:cubicBezTo>
                    <a:pt x="82933" y="0"/>
                    <a:pt x="82913" y="0"/>
                    <a:pt x="82893" y="1"/>
                  </a:cubicBezTo>
                  <a:lnTo>
                    <a:pt x="2369" y="1"/>
                  </a:lnTo>
                  <a:cubicBezTo>
                    <a:pt x="2349" y="0"/>
                    <a:pt x="2329" y="0"/>
                    <a:pt x="2310" y="0"/>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40" name="Google Shape;550;p31">
              <a:extLst>
                <a:ext uri="{FF2B5EF4-FFF2-40B4-BE49-F238E27FC236}">
                  <a16:creationId xmlns:a16="http://schemas.microsoft.com/office/drawing/2014/main" id="{96727E42-30F1-FE48-A078-C02905D57AF1}"/>
                </a:ext>
              </a:extLst>
            </p:cNvPr>
            <p:cNvSpPr/>
            <p:nvPr/>
          </p:nvSpPr>
          <p:spPr>
            <a:xfrm>
              <a:off x="3842925" y="811850"/>
              <a:ext cx="2132375" cy="2947975"/>
            </a:xfrm>
            <a:custGeom>
              <a:avLst/>
              <a:gdLst/>
              <a:ahLst/>
              <a:cxnLst/>
              <a:rect l="l" t="t" r="r" b="b"/>
              <a:pathLst>
                <a:path w="85295" h="117919" extrusionOk="0">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41" name="Google Shape;551;p31">
              <a:extLst>
                <a:ext uri="{FF2B5EF4-FFF2-40B4-BE49-F238E27FC236}">
                  <a16:creationId xmlns:a16="http://schemas.microsoft.com/office/drawing/2014/main" id="{AE9E4D53-9DA8-4845-BA32-D56FE146404C}"/>
                </a:ext>
              </a:extLst>
            </p:cNvPr>
            <p:cNvSpPr/>
            <p:nvPr/>
          </p:nvSpPr>
          <p:spPr>
            <a:xfrm>
              <a:off x="5089650" y="3405375"/>
              <a:ext cx="621300" cy="794775"/>
            </a:xfrm>
            <a:custGeom>
              <a:avLst/>
              <a:gdLst/>
              <a:ahLst/>
              <a:cxnLst/>
              <a:rect l="l" t="t" r="r" b="b"/>
              <a:pathLst>
                <a:path w="24852" h="31791" extrusionOk="0">
                  <a:moveTo>
                    <a:pt x="6338" y="1"/>
                  </a:moveTo>
                  <a:cubicBezTo>
                    <a:pt x="3002" y="268"/>
                    <a:pt x="267" y="3470"/>
                    <a:pt x="67" y="7406"/>
                  </a:cubicBezTo>
                  <a:cubicBezTo>
                    <a:pt x="0" y="8273"/>
                    <a:pt x="67" y="9141"/>
                    <a:pt x="267" y="9975"/>
                  </a:cubicBezTo>
                  <a:cubicBezTo>
                    <a:pt x="1001" y="13377"/>
                    <a:pt x="1368" y="16846"/>
                    <a:pt x="1334" y="20315"/>
                  </a:cubicBezTo>
                  <a:lnTo>
                    <a:pt x="1334" y="30456"/>
                  </a:lnTo>
                  <a:cubicBezTo>
                    <a:pt x="1268" y="31123"/>
                    <a:pt x="1801" y="31723"/>
                    <a:pt x="2468" y="31790"/>
                  </a:cubicBezTo>
                  <a:lnTo>
                    <a:pt x="24851" y="31790"/>
                  </a:lnTo>
                  <a:lnTo>
                    <a:pt x="24851"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42" name="Google Shape;552;p31">
              <a:extLst>
                <a:ext uri="{FF2B5EF4-FFF2-40B4-BE49-F238E27FC236}">
                  <a16:creationId xmlns:a16="http://schemas.microsoft.com/office/drawing/2014/main" id="{869FD1CF-7859-B84B-8931-32E1E35B9D76}"/>
                </a:ext>
              </a:extLst>
            </p:cNvPr>
            <p:cNvSpPr/>
            <p:nvPr/>
          </p:nvSpPr>
          <p:spPr>
            <a:xfrm>
              <a:off x="5541625" y="3404950"/>
              <a:ext cx="338600" cy="795200"/>
            </a:xfrm>
            <a:custGeom>
              <a:avLst/>
              <a:gdLst/>
              <a:ahLst/>
              <a:cxnLst/>
              <a:rect l="l" t="t" r="r" b="b"/>
              <a:pathLst>
                <a:path w="13544" h="31808" extrusionOk="0">
                  <a:moveTo>
                    <a:pt x="6755" y="0"/>
                  </a:moveTo>
                  <a:cubicBezTo>
                    <a:pt x="6606" y="0"/>
                    <a:pt x="6456" y="6"/>
                    <a:pt x="6305" y="18"/>
                  </a:cubicBezTo>
                  <a:cubicBezTo>
                    <a:pt x="2969" y="318"/>
                    <a:pt x="234" y="3487"/>
                    <a:pt x="34" y="7423"/>
                  </a:cubicBezTo>
                  <a:cubicBezTo>
                    <a:pt x="1" y="8290"/>
                    <a:pt x="67" y="9158"/>
                    <a:pt x="267" y="9992"/>
                  </a:cubicBezTo>
                  <a:cubicBezTo>
                    <a:pt x="1001" y="13394"/>
                    <a:pt x="1335" y="16863"/>
                    <a:pt x="1302" y="20332"/>
                  </a:cubicBezTo>
                  <a:lnTo>
                    <a:pt x="1302" y="30473"/>
                  </a:lnTo>
                  <a:cubicBezTo>
                    <a:pt x="1268" y="31140"/>
                    <a:pt x="1769" y="31740"/>
                    <a:pt x="2436" y="31807"/>
                  </a:cubicBezTo>
                  <a:lnTo>
                    <a:pt x="11109" y="31807"/>
                  </a:lnTo>
                  <a:cubicBezTo>
                    <a:pt x="11809" y="31740"/>
                    <a:pt x="12309" y="31140"/>
                    <a:pt x="12243" y="30473"/>
                  </a:cubicBezTo>
                  <a:lnTo>
                    <a:pt x="12243" y="19732"/>
                  </a:lnTo>
                  <a:cubicBezTo>
                    <a:pt x="12209" y="16496"/>
                    <a:pt x="12576" y="13227"/>
                    <a:pt x="13310" y="10058"/>
                  </a:cubicBezTo>
                  <a:cubicBezTo>
                    <a:pt x="13444" y="9391"/>
                    <a:pt x="13544" y="8657"/>
                    <a:pt x="13510" y="7957"/>
                  </a:cubicBezTo>
                  <a:cubicBezTo>
                    <a:pt x="13510" y="3562"/>
                    <a:pt x="10487" y="0"/>
                    <a:pt x="6755" y="0"/>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43" name="Google Shape;553;p31">
              <a:extLst>
                <a:ext uri="{FF2B5EF4-FFF2-40B4-BE49-F238E27FC236}">
                  <a16:creationId xmlns:a16="http://schemas.microsoft.com/office/drawing/2014/main" id="{752BB104-6083-6C40-A07D-41BCE640E73D}"/>
                </a:ext>
              </a:extLst>
            </p:cNvPr>
            <p:cNvSpPr/>
            <p:nvPr/>
          </p:nvSpPr>
          <p:spPr>
            <a:xfrm>
              <a:off x="4887000" y="3750625"/>
              <a:ext cx="590450" cy="449525"/>
            </a:xfrm>
            <a:custGeom>
              <a:avLst/>
              <a:gdLst/>
              <a:ahLst/>
              <a:cxnLst/>
              <a:rect l="l" t="t" r="r" b="b"/>
              <a:pathLst>
                <a:path w="23618" h="17981" extrusionOk="0">
                  <a:moveTo>
                    <a:pt x="0" y="1"/>
                  </a:moveTo>
                  <a:lnTo>
                    <a:pt x="0" y="17980"/>
                  </a:lnTo>
                  <a:lnTo>
                    <a:pt x="23617" y="17980"/>
                  </a:lnTo>
                  <a:lnTo>
                    <a:pt x="23617" y="1"/>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44" name="Google Shape;554;p31">
              <a:extLst>
                <a:ext uri="{FF2B5EF4-FFF2-40B4-BE49-F238E27FC236}">
                  <a16:creationId xmlns:a16="http://schemas.microsoft.com/office/drawing/2014/main" id="{FA5FB44E-C6C3-6940-BE64-4BE658451314}"/>
                </a:ext>
              </a:extLst>
            </p:cNvPr>
            <p:cNvSpPr/>
            <p:nvPr/>
          </p:nvSpPr>
          <p:spPr>
            <a:xfrm>
              <a:off x="4176600" y="2723200"/>
              <a:ext cx="1018150" cy="1103350"/>
            </a:xfrm>
            <a:custGeom>
              <a:avLst/>
              <a:gdLst/>
              <a:ahLst/>
              <a:cxnLst/>
              <a:rect l="l" t="t" r="r" b="b"/>
              <a:pathLst>
                <a:path w="40726" h="44134" extrusionOk="0">
                  <a:moveTo>
                    <a:pt x="5286" y="0"/>
                  </a:moveTo>
                  <a:cubicBezTo>
                    <a:pt x="2305" y="0"/>
                    <a:pt x="0" y="2574"/>
                    <a:pt x="330" y="5539"/>
                  </a:cubicBezTo>
                  <a:lnTo>
                    <a:pt x="3699" y="44133"/>
                  </a:lnTo>
                  <a:lnTo>
                    <a:pt x="40725" y="44133"/>
                  </a:lnTo>
                  <a:lnTo>
                    <a:pt x="37356" y="5539"/>
                  </a:lnTo>
                  <a:cubicBezTo>
                    <a:pt x="37056" y="2437"/>
                    <a:pt x="34454" y="35"/>
                    <a:pt x="31352" y="1"/>
                  </a:cubicBezTo>
                  <a:lnTo>
                    <a:pt x="5400" y="1"/>
                  </a:lnTo>
                  <a:cubicBezTo>
                    <a:pt x="5362" y="1"/>
                    <a:pt x="5324" y="0"/>
                    <a:pt x="5286"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45" name="Google Shape;555;p31">
              <a:extLst>
                <a:ext uri="{FF2B5EF4-FFF2-40B4-BE49-F238E27FC236}">
                  <a16:creationId xmlns:a16="http://schemas.microsoft.com/office/drawing/2014/main" id="{05CD29D3-82D9-8C46-99BD-88DA6E0C891A}"/>
                </a:ext>
              </a:extLst>
            </p:cNvPr>
            <p:cNvSpPr/>
            <p:nvPr/>
          </p:nvSpPr>
          <p:spPr>
            <a:xfrm>
              <a:off x="4325875" y="2723200"/>
              <a:ext cx="950600" cy="1103350"/>
            </a:xfrm>
            <a:custGeom>
              <a:avLst/>
              <a:gdLst/>
              <a:ahLst/>
              <a:cxnLst/>
              <a:rect l="l" t="t" r="r" b="b"/>
              <a:pathLst>
                <a:path w="38024" h="44134" extrusionOk="0">
                  <a:moveTo>
                    <a:pt x="5220" y="0"/>
                  </a:moveTo>
                  <a:cubicBezTo>
                    <a:pt x="2304" y="0"/>
                    <a:pt x="0" y="2541"/>
                    <a:pt x="329" y="5472"/>
                  </a:cubicBezTo>
                  <a:lnTo>
                    <a:pt x="3699" y="44133"/>
                  </a:lnTo>
                  <a:lnTo>
                    <a:pt x="38023" y="44133"/>
                  </a:lnTo>
                  <a:lnTo>
                    <a:pt x="34654" y="5439"/>
                  </a:lnTo>
                  <a:cubicBezTo>
                    <a:pt x="34320" y="2370"/>
                    <a:pt x="31752" y="35"/>
                    <a:pt x="28683" y="1"/>
                  </a:cubicBezTo>
                  <a:lnTo>
                    <a:pt x="5333" y="1"/>
                  </a:lnTo>
                  <a:cubicBezTo>
                    <a:pt x="5295" y="1"/>
                    <a:pt x="5258" y="0"/>
                    <a:pt x="5220" y="0"/>
                  </a:cubicBez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46" name="Google Shape;556;p31">
              <a:extLst>
                <a:ext uri="{FF2B5EF4-FFF2-40B4-BE49-F238E27FC236}">
                  <a16:creationId xmlns:a16="http://schemas.microsoft.com/office/drawing/2014/main" id="{4BE4343E-D828-7042-ADC2-D8D24D63B453}"/>
                </a:ext>
              </a:extLst>
            </p:cNvPr>
            <p:cNvSpPr/>
            <p:nvPr/>
          </p:nvSpPr>
          <p:spPr>
            <a:xfrm>
              <a:off x="4916175" y="3734775"/>
              <a:ext cx="591275" cy="107600"/>
            </a:xfrm>
            <a:custGeom>
              <a:avLst/>
              <a:gdLst/>
              <a:ahLst/>
              <a:cxnLst/>
              <a:rect l="l" t="t" r="r" b="b"/>
              <a:pathLst>
                <a:path w="23651" h="4304" extrusionOk="0">
                  <a:moveTo>
                    <a:pt x="368" y="1"/>
                  </a:moveTo>
                  <a:cubicBezTo>
                    <a:pt x="168" y="1"/>
                    <a:pt x="1" y="168"/>
                    <a:pt x="1" y="368"/>
                  </a:cubicBezTo>
                  <a:lnTo>
                    <a:pt x="1" y="3937"/>
                  </a:lnTo>
                  <a:cubicBezTo>
                    <a:pt x="1" y="4137"/>
                    <a:pt x="168" y="4304"/>
                    <a:pt x="368" y="4304"/>
                  </a:cubicBezTo>
                  <a:lnTo>
                    <a:pt x="22450" y="4304"/>
                  </a:lnTo>
                  <a:cubicBezTo>
                    <a:pt x="23117" y="4304"/>
                    <a:pt x="23651" y="3770"/>
                    <a:pt x="23651" y="3103"/>
                  </a:cubicBezTo>
                  <a:lnTo>
                    <a:pt x="23651" y="1202"/>
                  </a:lnTo>
                  <a:cubicBezTo>
                    <a:pt x="23651" y="535"/>
                    <a:pt x="23117" y="1"/>
                    <a:pt x="22450" y="1"/>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47" name="Google Shape;557;p31">
              <a:extLst>
                <a:ext uri="{FF2B5EF4-FFF2-40B4-BE49-F238E27FC236}">
                  <a16:creationId xmlns:a16="http://schemas.microsoft.com/office/drawing/2014/main" id="{169484D1-DE93-624D-A32F-7CBC417CF670}"/>
                </a:ext>
              </a:extLst>
            </p:cNvPr>
            <p:cNvSpPr/>
            <p:nvPr/>
          </p:nvSpPr>
          <p:spPr>
            <a:xfrm>
              <a:off x="4309075" y="4200125"/>
              <a:ext cx="1410200" cy="24200"/>
            </a:xfrm>
            <a:custGeom>
              <a:avLst/>
              <a:gdLst/>
              <a:ahLst/>
              <a:cxnLst/>
              <a:rect l="l" t="t" r="r" b="b"/>
              <a:pathLst>
                <a:path w="56408" h="968" extrusionOk="0">
                  <a:moveTo>
                    <a:pt x="1" y="0"/>
                  </a:moveTo>
                  <a:lnTo>
                    <a:pt x="1" y="67"/>
                  </a:lnTo>
                  <a:cubicBezTo>
                    <a:pt x="1" y="567"/>
                    <a:pt x="401" y="967"/>
                    <a:pt x="901" y="967"/>
                  </a:cubicBezTo>
                  <a:lnTo>
                    <a:pt x="55507" y="967"/>
                  </a:lnTo>
                  <a:cubicBezTo>
                    <a:pt x="56007" y="967"/>
                    <a:pt x="56408" y="567"/>
                    <a:pt x="56408" y="67"/>
                  </a:cubicBezTo>
                  <a:lnTo>
                    <a:pt x="56408" y="0"/>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48" name="Google Shape;558;p31">
              <a:extLst>
                <a:ext uri="{FF2B5EF4-FFF2-40B4-BE49-F238E27FC236}">
                  <a16:creationId xmlns:a16="http://schemas.microsoft.com/office/drawing/2014/main" id="{070AE36D-6A8E-794C-BF40-85A0A4F05C4A}"/>
                </a:ext>
              </a:extLst>
            </p:cNvPr>
            <p:cNvSpPr/>
            <p:nvPr/>
          </p:nvSpPr>
          <p:spPr>
            <a:xfrm>
              <a:off x="4147300" y="3405375"/>
              <a:ext cx="748050" cy="794775"/>
            </a:xfrm>
            <a:custGeom>
              <a:avLst/>
              <a:gdLst/>
              <a:ahLst/>
              <a:cxnLst/>
              <a:rect l="l" t="t" r="r" b="b"/>
              <a:pathLst>
                <a:path w="29922" h="31791" extrusionOk="0">
                  <a:moveTo>
                    <a:pt x="6338" y="1"/>
                  </a:moveTo>
                  <a:cubicBezTo>
                    <a:pt x="3003" y="268"/>
                    <a:pt x="267" y="3470"/>
                    <a:pt x="67" y="7406"/>
                  </a:cubicBezTo>
                  <a:cubicBezTo>
                    <a:pt x="0" y="8273"/>
                    <a:pt x="67" y="9141"/>
                    <a:pt x="267" y="9975"/>
                  </a:cubicBezTo>
                  <a:cubicBezTo>
                    <a:pt x="1001" y="13377"/>
                    <a:pt x="1368" y="16846"/>
                    <a:pt x="1335" y="20315"/>
                  </a:cubicBezTo>
                  <a:lnTo>
                    <a:pt x="1335" y="30456"/>
                  </a:lnTo>
                  <a:cubicBezTo>
                    <a:pt x="1301" y="31123"/>
                    <a:pt x="1802" y="31723"/>
                    <a:pt x="2469" y="31790"/>
                  </a:cubicBezTo>
                  <a:lnTo>
                    <a:pt x="29922" y="31790"/>
                  </a:lnTo>
                  <a:lnTo>
                    <a:pt x="29922"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49" name="Google Shape;559;p31">
              <a:extLst>
                <a:ext uri="{FF2B5EF4-FFF2-40B4-BE49-F238E27FC236}">
                  <a16:creationId xmlns:a16="http://schemas.microsoft.com/office/drawing/2014/main" id="{5D0FABBE-7B53-5E46-A579-F201602919FF}"/>
                </a:ext>
              </a:extLst>
            </p:cNvPr>
            <p:cNvSpPr/>
            <p:nvPr/>
          </p:nvSpPr>
          <p:spPr>
            <a:xfrm>
              <a:off x="4725200" y="3404950"/>
              <a:ext cx="339450" cy="795200"/>
            </a:xfrm>
            <a:custGeom>
              <a:avLst/>
              <a:gdLst/>
              <a:ahLst/>
              <a:cxnLst/>
              <a:rect l="l" t="t" r="r" b="b"/>
              <a:pathLst>
                <a:path w="13578" h="31808" extrusionOk="0">
                  <a:moveTo>
                    <a:pt x="6789" y="0"/>
                  </a:moveTo>
                  <a:cubicBezTo>
                    <a:pt x="6640" y="0"/>
                    <a:pt x="6490" y="6"/>
                    <a:pt x="6339" y="18"/>
                  </a:cubicBezTo>
                  <a:cubicBezTo>
                    <a:pt x="3003" y="318"/>
                    <a:pt x="268" y="3487"/>
                    <a:pt x="68" y="7423"/>
                  </a:cubicBezTo>
                  <a:cubicBezTo>
                    <a:pt x="1" y="8290"/>
                    <a:pt x="68" y="9158"/>
                    <a:pt x="268" y="9992"/>
                  </a:cubicBezTo>
                  <a:cubicBezTo>
                    <a:pt x="1002" y="13394"/>
                    <a:pt x="1369" y="16863"/>
                    <a:pt x="1335" y="20332"/>
                  </a:cubicBezTo>
                  <a:lnTo>
                    <a:pt x="1335" y="30473"/>
                  </a:lnTo>
                  <a:cubicBezTo>
                    <a:pt x="1302" y="31140"/>
                    <a:pt x="1802" y="31740"/>
                    <a:pt x="2469" y="31807"/>
                  </a:cubicBezTo>
                  <a:lnTo>
                    <a:pt x="11142" y="31807"/>
                  </a:lnTo>
                  <a:cubicBezTo>
                    <a:pt x="11809" y="31740"/>
                    <a:pt x="12310" y="31140"/>
                    <a:pt x="12276" y="30473"/>
                  </a:cubicBezTo>
                  <a:lnTo>
                    <a:pt x="12276" y="19732"/>
                  </a:lnTo>
                  <a:cubicBezTo>
                    <a:pt x="12243" y="16496"/>
                    <a:pt x="12610" y="13261"/>
                    <a:pt x="13310" y="10058"/>
                  </a:cubicBezTo>
                  <a:cubicBezTo>
                    <a:pt x="13477" y="9391"/>
                    <a:pt x="13577" y="8657"/>
                    <a:pt x="13577" y="7957"/>
                  </a:cubicBezTo>
                  <a:cubicBezTo>
                    <a:pt x="13577" y="3562"/>
                    <a:pt x="10524" y="0"/>
                    <a:pt x="6789" y="0"/>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50" name="Google Shape;560;p31">
              <a:extLst>
                <a:ext uri="{FF2B5EF4-FFF2-40B4-BE49-F238E27FC236}">
                  <a16:creationId xmlns:a16="http://schemas.microsoft.com/office/drawing/2014/main" id="{C75DB5F7-2B67-CF49-B9F9-5284C702AE4D}"/>
                </a:ext>
              </a:extLst>
            </p:cNvPr>
            <p:cNvSpPr/>
            <p:nvPr/>
          </p:nvSpPr>
          <p:spPr>
            <a:xfrm>
              <a:off x="5246425" y="3909075"/>
              <a:ext cx="539575" cy="315250"/>
            </a:xfrm>
            <a:custGeom>
              <a:avLst/>
              <a:gdLst/>
              <a:ahLst/>
              <a:cxnLst/>
              <a:rect l="l" t="t" r="r" b="b"/>
              <a:pathLst>
                <a:path w="21583" h="12610" extrusionOk="0">
                  <a:moveTo>
                    <a:pt x="0" y="0"/>
                  </a:moveTo>
                  <a:lnTo>
                    <a:pt x="0" y="12609"/>
                  </a:lnTo>
                  <a:lnTo>
                    <a:pt x="21582" y="12609"/>
                  </a:lnTo>
                  <a:lnTo>
                    <a:pt x="21582" y="0"/>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51" name="Google Shape;561;p31">
              <a:extLst>
                <a:ext uri="{FF2B5EF4-FFF2-40B4-BE49-F238E27FC236}">
                  <a16:creationId xmlns:a16="http://schemas.microsoft.com/office/drawing/2014/main" id="{2FF69F49-9E4D-654F-84DF-B641DC31F982}"/>
                </a:ext>
              </a:extLst>
            </p:cNvPr>
            <p:cNvSpPr/>
            <p:nvPr/>
          </p:nvSpPr>
          <p:spPr>
            <a:xfrm>
              <a:off x="5221400" y="3893225"/>
              <a:ext cx="590450" cy="106775"/>
            </a:xfrm>
            <a:custGeom>
              <a:avLst/>
              <a:gdLst/>
              <a:ahLst/>
              <a:cxnLst/>
              <a:rect l="l" t="t" r="r" b="b"/>
              <a:pathLst>
                <a:path w="23618" h="4271" extrusionOk="0">
                  <a:moveTo>
                    <a:pt x="868" y="1"/>
                  </a:moveTo>
                  <a:cubicBezTo>
                    <a:pt x="401" y="1"/>
                    <a:pt x="0" y="368"/>
                    <a:pt x="0" y="868"/>
                  </a:cubicBezTo>
                  <a:lnTo>
                    <a:pt x="0" y="3403"/>
                  </a:lnTo>
                  <a:cubicBezTo>
                    <a:pt x="0" y="3870"/>
                    <a:pt x="401" y="4270"/>
                    <a:pt x="868" y="4270"/>
                  </a:cubicBezTo>
                  <a:lnTo>
                    <a:pt x="22717" y="4270"/>
                  </a:lnTo>
                  <a:cubicBezTo>
                    <a:pt x="23217" y="4270"/>
                    <a:pt x="23617" y="3870"/>
                    <a:pt x="23617" y="3403"/>
                  </a:cubicBezTo>
                  <a:lnTo>
                    <a:pt x="23617" y="868"/>
                  </a:lnTo>
                  <a:cubicBezTo>
                    <a:pt x="23617" y="368"/>
                    <a:pt x="23217" y="1"/>
                    <a:pt x="22717"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52" name="Google Shape;562;p31">
              <a:extLst>
                <a:ext uri="{FF2B5EF4-FFF2-40B4-BE49-F238E27FC236}">
                  <a16:creationId xmlns:a16="http://schemas.microsoft.com/office/drawing/2014/main" id="{D65B01EC-EFD9-014E-BB85-F2DD9169A26D}"/>
                </a:ext>
              </a:extLst>
            </p:cNvPr>
            <p:cNvSpPr/>
            <p:nvPr/>
          </p:nvSpPr>
          <p:spPr>
            <a:xfrm>
              <a:off x="2269300" y="2814125"/>
              <a:ext cx="137625" cy="532900"/>
            </a:xfrm>
            <a:custGeom>
              <a:avLst/>
              <a:gdLst/>
              <a:ahLst/>
              <a:cxnLst/>
              <a:rect l="l" t="t" r="r" b="b"/>
              <a:pathLst>
                <a:path w="5505" h="21316" extrusionOk="0">
                  <a:moveTo>
                    <a:pt x="0" y="0"/>
                  </a:moveTo>
                  <a:lnTo>
                    <a:pt x="0" y="21316"/>
                  </a:lnTo>
                  <a:lnTo>
                    <a:pt x="5504" y="21316"/>
                  </a:lnTo>
                  <a:lnTo>
                    <a:pt x="5504" y="0"/>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53" name="Google Shape;563;p31">
              <a:extLst>
                <a:ext uri="{FF2B5EF4-FFF2-40B4-BE49-F238E27FC236}">
                  <a16:creationId xmlns:a16="http://schemas.microsoft.com/office/drawing/2014/main" id="{51EC655A-42AC-FA44-8421-D9A302C8E923}"/>
                </a:ext>
              </a:extLst>
            </p:cNvPr>
            <p:cNvSpPr/>
            <p:nvPr/>
          </p:nvSpPr>
          <p:spPr>
            <a:xfrm>
              <a:off x="2254275" y="2723225"/>
              <a:ext cx="1066625" cy="623800"/>
            </a:xfrm>
            <a:custGeom>
              <a:avLst/>
              <a:gdLst/>
              <a:ahLst/>
              <a:cxnLst/>
              <a:rect l="l" t="t" r="r" b="b"/>
              <a:pathLst>
                <a:path w="42665" h="24952" extrusionOk="0">
                  <a:moveTo>
                    <a:pt x="1" y="0"/>
                  </a:moveTo>
                  <a:lnTo>
                    <a:pt x="2769" y="24952"/>
                  </a:lnTo>
                  <a:lnTo>
                    <a:pt x="42665" y="24952"/>
                  </a:lnTo>
                  <a:lnTo>
                    <a:pt x="39896" y="0"/>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54" name="Google Shape;564;p31">
              <a:extLst>
                <a:ext uri="{FF2B5EF4-FFF2-40B4-BE49-F238E27FC236}">
                  <a16:creationId xmlns:a16="http://schemas.microsoft.com/office/drawing/2014/main" id="{5D92485A-C0AC-584F-9B27-56C891715835}"/>
                </a:ext>
              </a:extLst>
            </p:cNvPr>
            <p:cNvSpPr/>
            <p:nvPr/>
          </p:nvSpPr>
          <p:spPr>
            <a:xfrm>
              <a:off x="2288475" y="2723225"/>
              <a:ext cx="1081625" cy="623800"/>
            </a:xfrm>
            <a:custGeom>
              <a:avLst/>
              <a:gdLst/>
              <a:ahLst/>
              <a:cxnLst/>
              <a:rect l="l" t="t" r="r" b="b"/>
              <a:pathLst>
                <a:path w="43265" h="24952" extrusionOk="0">
                  <a:moveTo>
                    <a:pt x="0" y="0"/>
                  </a:moveTo>
                  <a:lnTo>
                    <a:pt x="2769" y="24952"/>
                  </a:lnTo>
                  <a:lnTo>
                    <a:pt x="43265" y="24952"/>
                  </a:lnTo>
                  <a:lnTo>
                    <a:pt x="40496"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55" name="Google Shape;565;p31">
              <a:extLst>
                <a:ext uri="{FF2B5EF4-FFF2-40B4-BE49-F238E27FC236}">
                  <a16:creationId xmlns:a16="http://schemas.microsoft.com/office/drawing/2014/main" id="{73FEB62B-03A1-D045-9078-5771906CC7FA}"/>
                </a:ext>
              </a:extLst>
            </p:cNvPr>
            <p:cNvSpPr/>
            <p:nvPr/>
          </p:nvSpPr>
          <p:spPr>
            <a:xfrm>
              <a:off x="2333500" y="2772425"/>
              <a:ext cx="991575" cy="525400"/>
            </a:xfrm>
            <a:custGeom>
              <a:avLst/>
              <a:gdLst/>
              <a:ahLst/>
              <a:cxnLst/>
              <a:rect l="l" t="t" r="r" b="b"/>
              <a:pathLst>
                <a:path w="39663" h="21016" extrusionOk="0">
                  <a:moveTo>
                    <a:pt x="1" y="1"/>
                  </a:moveTo>
                  <a:lnTo>
                    <a:pt x="2336" y="21016"/>
                  </a:lnTo>
                  <a:lnTo>
                    <a:pt x="39662" y="21016"/>
                  </a:lnTo>
                  <a:lnTo>
                    <a:pt x="3732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6" name="Google Shape;566;p31">
              <a:extLst>
                <a:ext uri="{FF2B5EF4-FFF2-40B4-BE49-F238E27FC236}">
                  <a16:creationId xmlns:a16="http://schemas.microsoft.com/office/drawing/2014/main" id="{CA4D3A44-2BD3-544C-8FC2-499E527D1007}"/>
                </a:ext>
              </a:extLst>
            </p:cNvPr>
            <p:cNvSpPr/>
            <p:nvPr/>
          </p:nvSpPr>
          <p:spPr>
            <a:xfrm>
              <a:off x="2531975" y="2900025"/>
              <a:ext cx="206000" cy="271050"/>
            </a:xfrm>
            <a:custGeom>
              <a:avLst/>
              <a:gdLst/>
              <a:ahLst/>
              <a:cxnLst/>
              <a:rect l="l" t="t" r="r" b="b"/>
              <a:pathLst>
                <a:path w="8240" h="10842" extrusionOk="0">
                  <a:moveTo>
                    <a:pt x="7573" y="0"/>
                  </a:moveTo>
                  <a:cubicBezTo>
                    <a:pt x="3270" y="0"/>
                    <a:pt x="1" y="4704"/>
                    <a:pt x="568" y="9974"/>
                  </a:cubicBezTo>
                  <a:lnTo>
                    <a:pt x="668" y="10841"/>
                  </a:lnTo>
                  <a:lnTo>
                    <a:pt x="668" y="10808"/>
                  </a:lnTo>
                  <a:cubicBezTo>
                    <a:pt x="4938" y="10808"/>
                    <a:pt x="8240" y="6105"/>
                    <a:pt x="7673" y="834"/>
                  </a:cubicBezTo>
                  <a:lnTo>
                    <a:pt x="7573"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57" name="Google Shape;567;p31">
              <a:extLst>
                <a:ext uri="{FF2B5EF4-FFF2-40B4-BE49-F238E27FC236}">
                  <a16:creationId xmlns:a16="http://schemas.microsoft.com/office/drawing/2014/main" id="{D31D3331-BF4F-924F-8611-4C9B0E7B4EDC}"/>
                </a:ext>
              </a:extLst>
            </p:cNvPr>
            <p:cNvSpPr/>
            <p:nvPr/>
          </p:nvSpPr>
          <p:spPr>
            <a:xfrm>
              <a:off x="2735450" y="2900025"/>
              <a:ext cx="206850" cy="271050"/>
            </a:xfrm>
            <a:custGeom>
              <a:avLst/>
              <a:gdLst/>
              <a:ahLst/>
              <a:cxnLst/>
              <a:rect l="l" t="t" r="r" b="b"/>
              <a:pathLst>
                <a:path w="8274" h="10842" extrusionOk="0">
                  <a:moveTo>
                    <a:pt x="7573" y="0"/>
                  </a:moveTo>
                  <a:cubicBezTo>
                    <a:pt x="3303" y="0"/>
                    <a:pt x="1" y="4704"/>
                    <a:pt x="601" y="9974"/>
                  </a:cubicBezTo>
                  <a:lnTo>
                    <a:pt x="701" y="10841"/>
                  </a:lnTo>
                  <a:lnTo>
                    <a:pt x="701" y="10808"/>
                  </a:lnTo>
                  <a:cubicBezTo>
                    <a:pt x="4971" y="10808"/>
                    <a:pt x="8273" y="6105"/>
                    <a:pt x="7673" y="834"/>
                  </a:cubicBezTo>
                  <a:lnTo>
                    <a:pt x="7573"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58" name="Google Shape;568;p31">
              <a:extLst>
                <a:ext uri="{FF2B5EF4-FFF2-40B4-BE49-F238E27FC236}">
                  <a16:creationId xmlns:a16="http://schemas.microsoft.com/office/drawing/2014/main" id="{23B168E3-5D23-524A-A0A0-A5EDF04C058D}"/>
                </a:ext>
              </a:extLst>
            </p:cNvPr>
            <p:cNvSpPr/>
            <p:nvPr/>
          </p:nvSpPr>
          <p:spPr>
            <a:xfrm>
              <a:off x="2939775" y="2900025"/>
              <a:ext cx="206825" cy="271050"/>
            </a:xfrm>
            <a:custGeom>
              <a:avLst/>
              <a:gdLst/>
              <a:ahLst/>
              <a:cxnLst/>
              <a:rect l="l" t="t" r="r" b="b"/>
              <a:pathLst>
                <a:path w="8273" h="10842" extrusionOk="0">
                  <a:moveTo>
                    <a:pt x="7572" y="0"/>
                  </a:moveTo>
                  <a:cubicBezTo>
                    <a:pt x="3303" y="0"/>
                    <a:pt x="0" y="4704"/>
                    <a:pt x="601" y="9974"/>
                  </a:cubicBezTo>
                  <a:lnTo>
                    <a:pt x="667" y="10841"/>
                  </a:lnTo>
                  <a:lnTo>
                    <a:pt x="667" y="10808"/>
                  </a:lnTo>
                  <a:cubicBezTo>
                    <a:pt x="4971" y="10808"/>
                    <a:pt x="8273" y="6105"/>
                    <a:pt x="7672" y="834"/>
                  </a:cubicBezTo>
                  <a:lnTo>
                    <a:pt x="7572"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59" name="Google Shape;569;p31">
              <a:extLst>
                <a:ext uri="{FF2B5EF4-FFF2-40B4-BE49-F238E27FC236}">
                  <a16:creationId xmlns:a16="http://schemas.microsoft.com/office/drawing/2014/main" id="{343A4BAD-0560-CD4D-95D7-19C8EBD39E1B}"/>
                </a:ext>
              </a:extLst>
            </p:cNvPr>
            <p:cNvSpPr/>
            <p:nvPr/>
          </p:nvSpPr>
          <p:spPr>
            <a:xfrm>
              <a:off x="3449300" y="3347000"/>
              <a:ext cx="591275" cy="877325"/>
            </a:xfrm>
            <a:custGeom>
              <a:avLst/>
              <a:gdLst/>
              <a:ahLst/>
              <a:cxnLst/>
              <a:rect l="l" t="t" r="r" b="b"/>
              <a:pathLst>
                <a:path w="23651" h="35093" extrusionOk="0">
                  <a:moveTo>
                    <a:pt x="1" y="1"/>
                  </a:moveTo>
                  <a:lnTo>
                    <a:pt x="1" y="35092"/>
                  </a:lnTo>
                  <a:lnTo>
                    <a:pt x="23651" y="35092"/>
                  </a:lnTo>
                  <a:lnTo>
                    <a:pt x="23651"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0" name="Google Shape;570;p31">
              <a:extLst>
                <a:ext uri="{FF2B5EF4-FFF2-40B4-BE49-F238E27FC236}">
                  <a16:creationId xmlns:a16="http://schemas.microsoft.com/office/drawing/2014/main" id="{7518BD65-C5DB-9C40-A38B-3A282FAE4B5E}"/>
                </a:ext>
              </a:extLst>
            </p:cNvPr>
            <p:cNvSpPr/>
            <p:nvPr/>
          </p:nvSpPr>
          <p:spPr>
            <a:xfrm>
              <a:off x="3918800" y="4055000"/>
              <a:ext cx="121775" cy="169325"/>
            </a:xfrm>
            <a:custGeom>
              <a:avLst/>
              <a:gdLst/>
              <a:ahLst/>
              <a:cxnLst/>
              <a:rect l="l" t="t" r="r" b="b"/>
              <a:pathLst>
                <a:path w="4871" h="6773" extrusionOk="0">
                  <a:moveTo>
                    <a:pt x="1" y="1"/>
                  </a:moveTo>
                  <a:lnTo>
                    <a:pt x="2502" y="6772"/>
                  </a:lnTo>
                  <a:lnTo>
                    <a:pt x="4871" y="6772"/>
                  </a:lnTo>
                  <a:lnTo>
                    <a:pt x="4871"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1" name="Google Shape;571;p31">
              <a:extLst>
                <a:ext uri="{FF2B5EF4-FFF2-40B4-BE49-F238E27FC236}">
                  <a16:creationId xmlns:a16="http://schemas.microsoft.com/office/drawing/2014/main" id="{900525C6-8646-5C40-BC10-7908B1BBE4B3}"/>
                </a:ext>
              </a:extLst>
            </p:cNvPr>
            <p:cNvSpPr/>
            <p:nvPr/>
          </p:nvSpPr>
          <p:spPr>
            <a:xfrm>
              <a:off x="1793125" y="3347000"/>
              <a:ext cx="591275" cy="877325"/>
            </a:xfrm>
            <a:custGeom>
              <a:avLst/>
              <a:gdLst/>
              <a:ahLst/>
              <a:cxnLst/>
              <a:rect l="l" t="t" r="r" b="b"/>
              <a:pathLst>
                <a:path w="23651" h="35093" extrusionOk="0">
                  <a:moveTo>
                    <a:pt x="0" y="1"/>
                  </a:moveTo>
                  <a:lnTo>
                    <a:pt x="0" y="35092"/>
                  </a:lnTo>
                  <a:lnTo>
                    <a:pt x="23650" y="35092"/>
                  </a:lnTo>
                  <a:lnTo>
                    <a:pt x="23650"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2" name="Google Shape;572;p31">
              <a:extLst>
                <a:ext uri="{FF2B5EF4-FFF2-40B4-BE49-F238E27FC236}">
                  <a16:creationId xmlns:a16="http://schemas.microsoft.com/office/drawing/2014/main" id="{E8AC8E16-673B-F447-8FA0-F08C28EAB840}"/>
                </a:ext>
              </a:extLst>
            </p:cNvPr>
            <p:cNvSpPr/>
            <p:nvPr/>
          </p:nvSpPr>
          <p:spPr>
            <a:xfrm>
              <a:off x="2332675" y="3347000"/>
              <a:ext cx="1707900" cy="773925"/>
            </a:xfrm>
            <a:custGeom>
              <a:avLst/>
              <a:gdLst/>
              <a:ahLst/>
              <a:cxnLst/>
              <a:rect l="l" t="t" r="r" b="b"/>
              <a:pathLst>
                <a:path w="68316" h="30957" extrusionOk="0">
                  <a:moveTo>
                    <a:pt x="0" y="1"/>
                  </a:moveTo>
                  <a:lnTo>
                    <a:pt x="0" y="30956"/>
                  </a:lnTo>
                  <a:lnTo>
                    <a:pt x="68316" y="30956"/>
                  </a:lnTo>
                  <a:lnTo>
                    <a:pt x="68316"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3" name="Google Shape;573;p31">
              <a:extLst>
                <a:ext uri="{FF2B5EF4-FFF2-40B4-BE49-F238E27FC236}">
                  <a16:creationId xmlns:a16="http://schemas.microsoft.com/office/drawing/2014/main" id="{3D91743E-11F5-FB43-A9C8-C87D8845A5F2}"/>
                </a:ext>
              </a:extLst>
            </p:cNvPr>
            <p:cNvSpPr/>
            <p:nvPr/>
          </p:nvSpPr>
          <p:spPr>
            <a:xfrm>
              <a:off x="2332675" y="4055000"/>
              <a:ext cx="121775" cy="169325"/>
            </a:xfrm>
            <a:custGeom>
              <a:avLst/>
              <a:gdLst/>
              <a:ahLst/>
              <a:cxnLst/>
              <a:rect l="l" t="t" r="r" b="b"/>
              <a:pathLst>
                <a:path w="4871" h="6773" extrusionOk="0">
                  <a:moveTo>
                    <a:pt x="0" y="1"/>
                  </a:moveTo>
                  <a:lnTo>
                    <a:pt x="0" y="6772"/>
                  </a:lnTo>
                  <a:lnTo>
                    <a:pt x="2369" y="6772"/>
                  </a:lnTo>
                  <a:lnTo>
                    <a:pt x="4870"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4" name="Google Shape;574;p31">
              <a:extLst>
                <a:ext uri="{FF2B5EF4-FFF2-40B4-BE49-F238E27FC236}">
                  <a16:creationId xmlns:a16="http://schemas.microsoft.com/office/drawing/2014/main" id="{9B92B1C0-D01A-2F4C-B9D7-A055F1E30B4D}"/>
                </a:ext>
              </a:extLst>
            </p:cNvPr>
            <p:cNvSpPr/>
            <p:nvPr/>
          </p:nvSpPr>
          <p:spPr>
            <a:xfrm>
              <a:off x="2378525" y="3395375"/>
              <a:ext cx="1616200" cy="312750"/>
            </a:xfrm>
            <a:custGeom>
              <a:avLst/>
              <a:gdLst/>
              <a:ahLst/>
              <a:cxnLst/>
              <a:rect l="l" t="t" r="r" b="b"/>
              <a:pathLst>
                <a:path w="64648" h="12510" extrusionOk="0">
                  <a:moveTo>
                    <a:pt x="1" y="0"/>
                  </a:moveTo>
                  <a:lnTo>
                    <a:pt x="1" y="12509"/>
                  </a:lnTo>
                  <a:lnTo>
                    <a:pt x="64647" y="12509"/>
                  </a:lnTo>
                  <a:lnTo>
                    <a:pt x="64647" y="0"/>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5" name="Google Shape;575;p31">
              <a:extLst>
                <a:ext uri="{FF2B5EF4-FFF2-40B4-BE49-F238E27FC236}">
                  <a16:creationId xmlns:a16="http://schemas.microsoft.com/office/drawing/2014/main" id="{A088064B-696C-3E44-8B4B-4208F303101A}"/>
                </a:ext>
              </a:extLst>
            </p:cNvPr>
            <p:cNvSpPr/>
            <p:nvPr/>
          </p:nvSpPr>
          <p:spPr>
            <a:xfrm>
              <a:off x="2831350" y="3386200"/>
              <a:ext cx="710550" cy="106775"/>
            </a:xfrm>
            <a:custGeom>
              <a:avLst/>
              <a:gdLst/>
              <a:ahLst/>
              <a:cxnLst/>
              <a:rect l="l" t="t" r="r" b="b"/>
              <a:pathLst>
                <a:path w="28422" h="4271" extrusionOk="0">
                  <a:moveTo>
                    <a:pt x="1" y="0"/>
                  </a:moveTo>
                  <a:cubicBezTo>
                    <a:pt x="2569" y="2702"/>
                    <a:pt x="6139" y="4270"/>
                    <a:pt x="9908" y="4270"/>
                  </a:cubicBezTo>
                  <a:lnTo>
                    <a:pt x="18514" y="4270"/>
                  </a:lnTo>
                  <a:cubicBezTo>
                    <a:pt x="22250" y="4270"/>
                    <a:pt x="25853" y="2702"/>
                    <a:pt x="28421" y="0"/>
                  </a:cubicBez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6" name="Google Shape;576;p31">
              <a:extLst>
                <a:ext uri="{FF2B5EF4-FFF2-40B4-BE49-F238E27FC236}">
                  <a16:creationId xmlns:a16="http://schemas.microsoft.com/office/drawing/2014/main" id="{05A88603-9D1C-164F-B0AC-625862185F66}"/>
                </a:ext>
              </a:extLst>
            </p:cNvPr>
            <p:cNvSpPr/>
            <p:nvPr/>
          </p:nvSpPr>
          <p:spPr>
            <a:xfrm>
              <a:off x="2378525" y="3758125"/>
              <a:ext cx="1616200" cy="311925"/>
            </a:xfrm>
            <a:custGeom>
              <a:avLst/>
              <a:gdLst/>
              <a:ahLst/>
              <a:cxnLst/>
              <a:rect l="l" t="t" r="r" b="b"/>
              <a:pathLst>
                <a:path w="64648" h="12477" extrusionOk="0">
                  <a:moveTo>
                    <a:pt x="1" y="1"/>
                  </a:moveTo>
                  <a:lnTo>
                    <a:pt x="1" y="12476"/>
                  </a:lnTo>
                  <a:lnTo>
                    <a:pt x="64647" y="12476"/>
                  </a:lnTo>
                  <a:lnTo>
                    <a:pt x="64647"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7" name="Google Shape;577;p31">
              <a:extLst>
                <a:ext uri="{FF2B5EF4-FFF2-40B4-BE49-F238E27FC236}">
                  <a16:creationId xmlns:a16="http://schemas.microsoft.com/office/drawing/2014/main" id="{FCF3B79E-2A0C-6642-AF73-32B9309B45ED}"/>
                </a:ext>
              </a:extLst>
            </p:cNvPr>
            <p:cNvSpPr/>
            <p:nvPr/>
          </p:nvSpPr>
          <p:spPr>
            <a:xfrm>
              <a:off x="2831350" y="3748950"/>
              <a:ext cx="710550" cy="106775"/>
            </a:xfrm>
            <a:custGeom>
              <a:avLst/>
              <a:gdLst/>
              <a:ahLst/>
              <a:cxnLst/>
              <a:rect l="l" t="t" r="r" b="b"/>
              <a:pathLst>
                <a:path w="28422" h="4271" extrusionOk="0">
                  <a:moveTo>
                    <a:pt x="1" y="1"/>
                  </a:moveTo>
                  <a:cubicBezTo>
                    <a:pt x="2569" y="2703"/>
                    <a:pt x="6139" y="4271"/>
                    <a:pt x="9908" y="4271"/>
                  </a:cubicBezTo>
                  <a:lnTo>
                    <a:pt x="18514" y="4271"/>
                  </a:lnTo>
                  <a:cubicBezTo>
                    <a:pt x="22250" y="4271"/>
                    <a:pt x="25853" y="2703"/>
                    <a:pt x="28421" y="1"/>
                  </a:cubicBez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8" name="Google Shape;578;p31">
              <a:extLst>
                <a:ext uri="{FF2B5EF4-FFF2-40B4-BE49-F238E27FC236}">
                  <a16:creationId xmlns:a16="http://schemas.microsoft.com/office/drawing/2014/main" id="{60BF9420-7E79-F04B-9B04-FDDF5EA29751}"/>
                </a:ext>
              </a:extLst>
            </p:cNvPr>
            <p:cNvSpPr/>
            <p:nvPr/>
          </p:nvSpPr>
          <p:spPr>
            <a:xfrm>
              <a:off x="1844825" y="1085375"/>
              <a:ext cx="3801900" cy="1292625"/>
            </a:xfrm>
            <a:custGeom>
              <a:avLst/>
              <a:gdLst/>
              <a:ahLst/>
              <a:cxnLst/>
              <a:rect l="l" t="t" r="r" b="b"/>
              <a:pathLst>
                <a:path w="152076" h="51705" extrusionOk="0">
                  <a:moveTo>
                    <a:pt x="0" y="1"/>
                  </a:moveTo>
                  <a:lnTo>
                    <a:pt x="0" y="51705"/>
                  </a:lnTo>
                  <a:lnTo>
                    <a:pt x="152076" y="51705"/>
                  </a:lnTo>
                  <a:lnTo>
                    <a:pt x="152076"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9" name="Google Shape;579;p31">
              <a:extLst>
                <a:ext uri="{FF2B5EF4-FFF2-40B4-BE49-F238E27FC236}">
                  <a16:creationId xmlns:a16="http://schemas.microsoft.com/office/drawing/2014/main" id="{B925AF5E-6C26-7E41-99AF-DFC157FCBED8}"/>
                </a:ext>
              </a:extLst>
            </p:cNvPr>
            <p:cNvSpPr/>
            <p:nvPr/>
          </p:nvSpPr>
          <p:spPr>
            <a:xfrm>
              <a:off x="1862325" y="1085375"/>
              <a:ext cx="3822775" cy="1292625"/>
            </a:xfrm>
            <a:custGeom>
              <a:avLst/>
              <a:gdLst/>
              <a:ahLst/>
              <a:cxnLst/>
              <a:rect l="l" t="t" r="r" b="b"/>
              <a:pathLst>
                <a:path w="152911" h="51705" extrusionOk="0">
                  <a:moveTo>
                    <a:pt x="1" y="1"/>
                  </a:moveTo>
                  <a:lnTo>
                    <a:pt x="1" y="51705"/>
                  </a:lnTo>
                  <a:lnTo>
                    <a:pt x="152910" y="51705"/>
                  </a:lnTo>
                  <a:lnTo>
                    <a:pt x="152910"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70" name="Google Shape;580;p31">
              <a:extLst>
                <a:ext uri="{FF2B5EF4-FFF2-40B4-BE49-F238E27FC236}">
                  <a16:creationId xmlns:a16="http://schemas.microsoft.com/office/drawing/2014/main" id="{4567FAB1-F748-AF42-AC53-CECF89DBE0B3}"/>
                </a:ext>
              </a:extLst>
            </p:cNvPr>
            <p:cNvSpPr/>
            <p:nvPr/>
          </p:nvSpPr>
          <p:spPr>
            <a:xfrm>
              <a:off x="1844825" y="2377975"/>
              <a:ext cx="3801900" cy="70075"/>
            </a:xfrm>
            <a:custGeom>
              <a:avLst/>
              <a:gdLst/>
              <a:ahLst/>
              <a:cxnLst/>
              <a:rect l="l" t="t" r="r" b="b"/>
              <a:pathLst>
                <a:path w="152076" h="2803" extrusionOk="0">
                  <a:moveTo>
                    <a:pt x="0" y="1"/>
                  </a:moveTo>
                  <a:lnTo>
                    <a:pt x="0" y="2803"/>
                  </a:lnTo>
                  <a:lnTo>
                    <a:pt x="152076" y="2803"/>
                  </a:lnTo>
                  <a:lnTo>
                    <a:pt x="152076"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71" name="Google Shape;581;p31">
              <a:extLst>
                <a:ext uri="{FF2B5EF4-FFF2-40B4-BE49-F238E27FC236}">
                  <a16:creationId xmlns:a16="http://schemas.microsoft.com/office/drawing/2014/main" id="{6FAE81D5-08D2-164B-B3AD-9D5185D4CF28}"/>
                </a:ext>
              </a:extLst>
            </p:cNvPr>
            <p:cNvSpPr/>
            <p:nvPr/>
          </p:nvSpPr>
          <p:spPr>
            <a:xfrm>
              <a:off x="1924875" y="2377975"/>
              <a:ext cx="3822750" cy="70075"/>
            </a:xfrm>
            <a:custGeom>
              <a:avLst/>
              <a:gdLst/>
              <a:ahLst/>
              <a:cxnLst/>
              <a:rect l="l" t="t" r="r" b="b"/>
              <a:pathLst>
                <a:path w="152910" h="2803" extrusionOk="0">
                  <a:moveTo>
                    <a:pt x="1" y="1"/>
                  </a:moveTo>
                  <a:lnTo>
                    <a:pt x="1" y="2803"/>
                  </a:lnTo>
                  <a:lnTo>
                    <a:pt x="152910" y="2803"/>
                  </a:lnTo>
                  <a:lnTo>
                    <a:pt x="152910"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72" name="Google Shape;582;p31">
              <a:extLst>
                <a:ext uri="{FF2B5EF4-FFF2-40B4-BE49-F238E27FC236}">
                  <a16:creationId xmlns:a16="http://schemas.microsoft.com/office/drawing/2014/main" id="{3AD33C0B-1D00-9B44-9E14-E08607E1617C}"/>
                </a:ext>
              </a:extLst>
            </p:cNvPr>
            <p:cNvSpPr/>
            <p:nvPr/>
          </p:nvSpPr>
          <p:spPr>
            <a:xfrm>
              <a:off x="1914875" y="1137925"/>
              <a:ext cx="3716850" cy="1186700"/>
            </a:xfrm>
            <a:custGeom>
              <a:avLst/>
              <a:gdLst/>
              <a:ahLst/>
              <a:cxnLst/>
              <a:rect l="l" t="t" r="r" b="b"/>
              <a:pathLst>
                <a:path w="148674" h="47468" extrusionOk="0">
                  <a:moveTo>
                    <a:pt x="0" y="0"/>
                  </a:moveTo>
                  <a:lnTo>
                    <a:pt x="0" y="47468"/>
                  </a:lnTo>
                  <a:lnTo>
                    <a:pt x="148673" y="47468"/>
                  </a:lnTo>
                  <a:lnTo>
                    <a:pt x="148673" y="0"/>
                  </a:ln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73" name="Google Shape;583;p31">
              <a:extLst>
                <a:ext uri="{FF2B5EF4-FFF2-40B4-BE49-F238E27FC236}">
                  <a16:creationId xmlns:a16="http://schemas.microsoft.com/office/drawing/2014/main" id="{F96260A2-0DE9-664A-A590-DCBF95633FAB}"/>
                </a:ext>
              </a:extLst>
            </p:cNvPr>
            <p:cNvSpPr/>
            <p:nvPr/>
          </p:nvSpPr>
          <p:spPr>
            <a:xfrm>
              <a:off x="5099650" y="1137925"/>
              <a:ext cx="231850" cy="1186700"/>
            </a:xfrm>
            <a:custGeom>
              <a:avLst/>
              <a:gdLst/>
              <a:ahLst/>
              <a:cxnLst/>
              <a:rect l="l" t="t" r="r" b="b"/>
              <a:pathLst>
                <a:path w="9274" h="47468" extrusionOk="0">
                  <a:moveTo>
                    <a:pt x="3403" y="0"/>
                  </a:moveTo>
                  <a:lnTo>
                    <a:pt x="0" y="47468"/>
                  </a:lnTo>
                  <a:lnTo>
                    <a:pt x="5871" y="47468"/>
                  </a:lnTo>
                  <a:lnTo>
                    <a:pt x="927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4" name="Google Shape;584;p31">
              <a:extLst>
                <a:ext uri="{FF2B5EF4-FFF2-40B4-BE49-F238E27FC236}">
                  <a16:creationId xmlns:a16="http://schemas.microsoft.com/office/drawing/2014/main" id="{E94E015D-97E3-9E4A-95BE-E9BC0DFA6625}"/>
                </a:ext>
              </a:extLst>
            </p:cNvPr>
            <p:cNvSpPr/>
            <p:nvPr/>
          </p:nvSpPr>
          <p:spPr>
            <a:xfrm>
              <a:off x="2188400" y="1137925"/>
              <a:ext cx="231025" cy="1186700"/>
            </a:xfrm>
            <a:custGeom>
              <a:avLst/>
              <a:gdLst/>
              <a:ahLst/>
              <a:cxnLst/>
              <a:rect l="l" t="t" r="r" b="b"/>
              <a:pathLst>
                <a:path w="9241" h="47468" extrusionOk="0">
                  <a:moveTo>
                    <a:pt x="3370" y="0"/>
                  </a:moveTo>
                  <a:lnTo>
                    <a:pt x="1" y="47468"/>
                  </a:lnTo>
                  <a:lnTo>
                    <a:pt x="5871" y="47468"/>
                  </a:lnTo>
                  <a:lnTo>
                    <a:pt x="9240"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5" name="Google Shape;585;p31">
              <a:extLst>
                <a:ext uri="{FF2B5EF4-FFF2-40B4-BE49-F238E27FC236}">
                  <a16:creationId xmlns:a16="http://schemas.microsoft.com/office/drawing/2014/main" id="{AEE63AF8-3C57-A041-BF71-FD3124E9CFD3}"/>
                </a:ext>
              </a:extLst>
            </p:cNvPr>
            <p:cNvSpPr/>
            <p:nvPr/>
          </p:nvSpPr>
          <p:spPr>
            <a:xfrm>
              <a:off x="1935725" y="1168775"/>
              <a:ext cx="8350" cy="551250"/>
            </a:xfrm>
            <a:custGeom>
              <a:avLst/>
              <a:gdLst/>
              <a:ahLst/>
              <a:cxnLst/>
              <a:rect l="l" t="t" r="r" b="b"/>
              <a:pathLst>
                <a:path w="334" h="22050" extrusionOk="0">
                  <a:moveTo>
                    <a:pt x="167" y="1"/>
                  </a:moveTo>
                  <a:cubicBezTo>
                    <a:pt x="67" y="1"/>
                    <a:pt x="0" y="67"/>
                    <a:pt x="0" y="167"/>
                  </a:cubicBezTo>
                  <a:lnTo>
                    <a:pt x="0" y="21916"/>
                  </a:lnTo>
                  <a:cubicBezTo>
                    <a:pt x="0" y="21983"/>
                    <a:pt x="67" y="22050"/>
                    <a:pt x="167" y="22050"/>
                  </a:cubicBezTo>
                  <a:cubicBezTo>
                    <a:pt x="267" y="22050"/>
                    <a:pt x="334" y="21983"/>
                    <a:pt x="334" y="21916"/>
                  </a:cubicBezTo>
                  <a:lnTo>
                    <a:pt x="334" y="167"/>
                  </a:lnTo>
                  <a:cubicBezTo>
                    <a:pt x="334" y="67"/>
                    <a:pt x="267" y="1"/>
                    <a:pt x="167" y="1"/>
                  </a:cubicBez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76" name="Google Shape;586;p31">
              <a:extLst>
                <a:ext uri="{FF2B5EF4-FFF2-40B4-BE49-F238E27FC236}">
                  <a16:creationId xmlns:a16="http://schemas.microsoft.com/office/drawing/2014/main" id="{90F34A4D-53BA-2F41-AE67-F3A2BE921986}"/>
                </a:ext>
              </a:extLst>
            </p:cNvPr>
            <p:cNvSpPr/>
            <p:nvPr/>
          </p:nvSpPr>
          <p:spPr>
            <a:xfrm>
              <a:off x="5278100" y="1137925"/>
              <a:ext cx="141800" cy="1186700"/>
            </a:xfrm>
            <a:custGeom>
              <a:avLst/>
              <a:gdLst/>
              <a:ahLst/>
              <a:cxnLst/>
              <a:rect l="l" t="t" r="r" b="b"/>
              <a:pathLst>
                <a:path w="5672" h="47468" extrusionOk="0">
                  <a:moveTo>
                    <a:pt x="3403" y="0"/>
                  </a:moveTo>
                  <a:lnTo>
                    <a:pt x="1" y="47468"/>
                  </a:lnTo>
                  <a:lnTo>
                    <a:pt x="2302" y="47468"/>
                  </a:lnTo>
                  <a:lnTo>
                    <a:pt x="567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7" name="Google Shape;587;p31">
              <a:extLst>
                <a:ext uri="{FF2B5EF4-FFF2-40B4-BE49-F238E27FC236}">
                  <a16:creationId xmlns:a16="http://schemas.microsoft.com/office/drawing/2014/main" id="{4DE2D1F2-52BF-5D47-ACEB-3D31B93AF58A}"/>
                </a:ext>
              </a:extLst>
            </p:cNvPr>
            <p:cNvSpPr/>
            <p:nvPr/>
          </p:nvSpPr>
          <p:spPr>
            <a:xfrm>
              <a:off x="5625025" y="1137925"/>
              <a:ext cx="6700" cy="1186700"/>
            </a:xfrm>
            <a:custGeom>
              <a:avLst/>
              <a:gdLst/>
              <a:ahLst/>
              <a:cxnLst/>
              <a:rect l="l" t="t" r="r" b="b"/>
              <a:pathLst>
                <a:path w="268" h="47468" extrusionOk="0">
                  <a:moveTo>
                    <a:pt x="0" y="0"/>
                  </a:moveTo>
                  <a:lnTo>
                    <a:pt x="0" y="47468"/>
                  </a:lnTo>
                  <a:lnTo>
                    <a:pt x="267" y="47468"/>
                  </a:lnTo>
                  <a:lnTo>
                    <a:pt x="267" y="0"/>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78" name="Google Shape;588;p31">
              <a:extLst>
                <a:ext uri="{FF2B5EF4-FFF2-40B4-BE49-F238E27FC236}">
                  <a16:creationId xmlns:a16="http://schemas.microsoft.com/office/drawing/2014/main" id="{F9F71EDB-5347-624F-9754-22A01BA3B8DB}"/>
                </a:ext>
              </a:extLst>
            </p:cNvPr>
            <p:cNvSpPr/>
            <p:nvPr/>
          </p:nvSpPr>
          <p:spPr>
            <a:xfrm>
              <a:off x="1889850" y="1158775"/>
              <a:ext cx="3807750" cy="75075"/>
            </a:xfrm>
            <a:custGeom>
              <a:avLst/>
              <a:gdLst/>
              <a:ahLst/>
              <a:cxnLst/>
              <a:rect l="l" t="t" r="r" b="b"/>
              <a:pathLst>
                <a:path w="152310" h="3003" extrusionOk="0">
                  <a:moveTo>
                    <a:pt x="1" y="0"/>
                  </a:moveTo>
                  <a:lnTo>
                    <a:pt x="201" y="3003"/>
                  </a:lnTo>
                  <a:lnTo>
                    <a:pt x="152309" y="3003"/>
                  </a:lnTo>
                  <a:lnTo>
                    <a:pt x="152109"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79" name="Google Shape;589;p31">
              <a:extLst>
                <a:ext uri="{FF2B5EF4-FFF2-40B4-BE49-F238E27FC236}">
                  <a16:creationId xmlns:a16="http://schemas.microsoft.com/office/drawing/2014/main" id="{63F35BB6-BDF4-3849-B4FC-3303D4BF6C9A}"/>
                </a:ext>
              </a:extLst>
            </p:cNvPr>
            <p:cNvSpPr/>
            <p:nvPr/>
          </p:nvSpPr>
          <p:spPr>
            <a:xfrm>
              <a:off x="1889850" y="1283025"/>
              <a:ext cx="3807750" cy="75075"/>
            </a:xfrm>
            <a:custGeom>
              <a:avLst/>
              <a:gdLst/>
              <a:ahLst/>
              <a:cxnLst/>
              <a:rect l="l" t="t" r="r" b="b"/>
              <a:pathLst>
                <a:path w="152310" h="3003" extrusionOk="0">
                  <a:moveTo>
                    <a:pt x="1" y="1"/>
                  </a:moveTo>
                  <a:lnTo>
                    <a:pt x="201" y="3003"/>
                  </a:lnTo>
                  <a:lnTo>
                    <a:pt x="152309" y="3003"/>
                  </a:lnTo>
                  <a:lnTo>
                    <a:pt x="152109"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0" name="Google Shape;590;p31">
              <a:extLst>
                <a:ext uri="{FF2B5EF4-FFF2-40B4-BE49-F238E27FC236}">
                  <a16:creationId xmlns:a16="http://schemas.microsoft.com/office/drawing/2014/main" id="{E5CB20D8-C91D-5640-B7BC-8D8D57AA39F0}"/>
                </a:ext>
              </a:extLst>
            </p:cNvPr>
            <p:cNvSpPr/>
            <p:nvPr/>
          </p:nvSpPr>
          <p:spPr>
            <a:xfrm>
              <a:off x="1889850" y="1406450"/>
              <a:ext cx="3807750" cy="75900"/>
            </a:xfrm>
            <a:custGeom>
              <a:avLst/>
              <a:gdLst/>
              <a:ahLst/>
              <a:cxnLst/>
              <a:rect l="l" t="t" r="r" b="b"/>
              <a:pathLst>
                <a:path w="152310" h="3036" extrusionOk="0">
                  <a:moveTo>
                    <a:pt x="1" y="0"/>
                  </a:moveTo>
                  <a:lnTo>
                    <a:pt x="201" y="3036"/>
                  </a:lnTo>
                  <a:lnTo>
                    <a:pt x="152309" y="3036"/>
                  </a:lnTo>
                  <a:lnTo>
                    <a:pt x="152109"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1" name="Google Shape;591;p31">
              <a:extLst>
                <a:ext uri="{FF2B5EF4-FFF2-40B4-BE49-F238E27FC236}">
                  <a16:creationId xmlns:a16="http://schemas.microsoft.com/office/drawing/2014/main" id="{43798D50-AF7E-F045-9063-B1CBF25A33E5}"/>
                </a:ext>
              </a:extLst>
            </p:cNvPr>
            <p:cNvSpPr/>
            <p:nvPr/>
          </p:nvSpPr>
          <p:spPr>
            <a:xfrm>
              <a:off x="1889850" y="1530700"/>
              <a:ext cx="3807750" cy="75925"/>
            </a:xfrm>
            <a:custGeom>
              <a:avLst/>
              <a:gdLst/>
              <a:ahLst/>
              <a:cxnLst/>
              <a:rect l="l" t="t" r="r" b="b"/>
              <a:pathLst>
                <a:path w="152310" h="3037" extrusionOk="0">
                  <a:moveTo>
                    <a:pt x="1" y="1"/>
                  </a:moveTo>
                  <a:lnTo>
                    <a:pt x="201" y="3036"/>
                  </a:lnTo>
                  <a:lnTo>
                    <a:pt x="152309" y="3036"/>
                  </a:lnTo>
                  <a:lnTo>
                    <a:pt x="152109"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2" name="Google Shape;592;p31">
              <a:extLst>
                <a:ext uri="{FF2B5EF4-FFF2-40B4-BE49-F238E27FC236}">
                  <a16:creationId xmlns:a16="http://schemas.microsoft.com/office/drawing/2014/main" id="{0FA716CE-3990-2B4F-ABD3-032D1AC4FE25}"/>
                </a:ext>
              </a:extLst>
            </p:cNvPr>
            <p:cNvSpPr/>
            <p:nvPr/>
          </p:nvSpPr>
          <p:spPr>
            <a:xfrm>
              <a:off x="1889850" y="1654950"/>
              <a:ext cx="3807750" cy="75100"/>
            </a:xfrm>
            <a:custGeom>
              <a:avLst/>
              <a:gdLst/>
              <a:ahLst/>
              <a:cxnLst/>
              <a:rect l="l" t="t" r="r" b="b"/>
              <a:pathLst>
                <a:path w="152310" h="3004" extrusionOk="0">
                  <a:moveTo>
                    <a:pt x="1" y="1"/>
                  </a:moveTo>
                  <a:lnTo>
                    <a:pt x="201" y="3003"/>
                  </a:lnTo>
                  <a:lnTo>
                    <a:pt x="152309" y="3003"/>
                  </a:lnTo>
                  <a:lnTo>
                    <a:pt x="152109"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3" name="Google Shape;593;p31">
              <a:extLst>
                <a:ext uri="{FF2B5EF4-FFF2-40B4-BE49-F238E27FC236}">
                  <a16:creationId xmlns:a16="http://schemas.microsoft.com/office/drawing/2014/main" id="{D60CA025-2287-C940-B25E-DC5A53AFBEA9}"/>
                </a:ext>
              </a:extLst>
            </p:cNvPr>
            <p:cNvSpPr/>
            <p:nvPr/>
          </p:nvSpPr>
          <p:spPr>
            <a:xfrm>
              <a:off x="1889850" y="1779225"/>
              <a:ext cx="3807750" cy="75075"/>
            </a:xfrm>
            <a:custGeom>
              <a:avLst/>
              <a:gdLst/>
              <a:ahLst/>
              <a:cxnLst/>
              <a:rect l="l" t="t" r="r" b="b"/>
              <a:pathLst>
                <a:path w="152310" h="3003" extrusionOk="0">
                  <a:moveTo>
                    <a:pt x="1" y="0"/>
                  </a:moveTo>
                  <a:lnTo>
                    <a:pt x="201" y="3002"/>
                  </a:lnTo>
                  <a:lnTo>
                    <a:pt x="152309" y="3002"/>
                  </a:lnTo>
                  <a:lnTo>
                    <a:pt x="152109"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4" name="Google Shape;594;p31">
              <a:extLst>
                <a:ext uri="{FF2B5EF4-FFF2-40B4-BE49-F238E27FC236}">
                  <a16:creationId xmlns:a16="http://schemas.microsoft.com/office/drawing/2014/main" id="{5DB3575D-3C0A-8B49-A071-6827F5BB25C0}"/>
                </a:ext>
              </a:extLst>
            </p:cNvPr>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 name="Google Shape;595;p31">
              <a:extLst>
                <a:ext uri="{FF2B5EF4-FFF2-40B4-BE49-F238E27FC236}">
                  <a16:creationId xmlns:a16="http://schemas.microsoft.com/office/drawing/2014/main" id="{3FADB170-27F6-A342-88BD-2375216B256B}"/>
                </a:ext>
              </a:extLst>
            </p:cNvPr>
            <p:cNvSpPr/>
            <p:nvPr/>
          </p:nvSpPr>
          <p:spPr>
            <a:xfrm>
              <a:off x="2789675" y="1377250"/>
              <a:ext cx="85900" cy="10050"/>
            </a:xfrm>
            <a:custGeom>
              <a:avLst/>
              <a:gdLst/>
              <a:ahLst/>
              <a:cxnLst/>
              <a:rect l="l" t="t" r="r" b="b"/>
              <a:pathLst>
                <a:path w="3436" h="402" extrusionOk="0">
                  <a:moveTo>
                    <a:pt x="0" y="1"/>
                  </a:moveTo>
                  <a:lnTo>
                    <a:pt x="0" y="401"/>
                  </a:lnTo>
                  <a:lnTo>
                    <a:pt x="3436" y="401"/>
                  </a:lnTo>
                  <a:lnTo>
                    <a:pt x="3436" y="1"/>
                  </a:ln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86" name="Google Shape;596;p31">
              <a:extLst>
                <a:ext uri="{FF2B5EF4-FFF2-40B4-BE49-F238E27FC236}">
                  <a16:creationId xmlns:a16="http://schemas.microsoft.com/office/drawing/2014/main" id="{45337CD8-A11E-5949-A36D-3C2C4F68ACBA}"/>
                </a:ext>
              </a:extLst>
            </p:cNvPr>
            <p:cNvSpPr/>
            <p:nvPr/>
          </p:nvSpPr>
          <p:spPr>
            <a:xfrm>
              <a:off x="2421075" y="1377250"/>
              <a:ext cx="294400" cy="10050"/>
            </a:xfrm>
            <a:custGeom>
              <a:avLst/>
              <a:gdLst/>
              <a:ahLst/>
              <a:cxnLst/>
              <a:rect l="l" t="t" r="r" b="b"/>
              <a:pathLst>
                <a:path w="11776" h="402" extrusionOk="0">
                  <a:moveTo>
                    <a:pt x="0" y="1"/>
                  </a:moveTo>
                  <a:lnTo>
                    <a:pt x="0" y="401"/>
                  </a:lnTo>
                  <a:lnTo>
                    <a:pt x="11775" y="401"/>
                  </a:lnTo>
                  <a:lnTo>
                    <a:pt x="11775" y="1"/>
                  </a:ln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87" name="Google Shape;597;p31">
              <a:extLst>
                <a:ext uri="{FF2B5EF4-FFF2-40B4-BE49-F238E27FC236}">
                  <a16:creationId xmlns:a16="http://schemas.microsoft.com/office/drawing/2014/main" id="{38C07D7A-2648-DB46-8581-93BAC42D3786}"/>
                </a:ext>
              </a:extLst>
            </p:cNvPr>
            <p:cNvSpPr/>
            <p:nvPr/>
          </p:nvSpPr>
          <p:spPr>
            <a:xfrm>
              <a:off x="2137575" y="1413100"/>
              <a:ext cx="2408325" cy="1604550"/>
            </a:xfrm>
            <a:custGeom>
              <a:avLst/>
              <a:gdLst/>
              <a:ahLst/>
              <a:cxnLst/>
              <a:rect l="l" t="t" r="r" b="b"/>
              <a:pathLst>
                <a:path w="96333" h="64182" extrusionOk="0">
                  <a:moveTo>
                    <a:pt x="3278" y="1"/>
                  </a:moveTo>
                  <a:cubicBezTo>
                    <a:pt x="1437" y="1"/>
                    <a:pt x="1" y="1621"/>
                    <a:pt x="199" y="3470"/>
                  </a:cubicBezTo>
                  <a:lnTo>
                    <a:pt x="5303" y="60711"/>
                  </a:lnTo>
                  <a:cubicBezTo>
                    <a:pt x="5469" y="62680"/>
                    <a:pt x="7104" y="64147"/>
                    <a:pt x="9039" y="64181"/>
                  </a:cubicBezTo>
                  <a:lnTo>
                    <a:pt x="92998" y="64181"/>
                  </a:lnTo>
                  <a:cubicBezTo>
                    <a:pt x="93018" y="64181"/>
                    <a:pt x="93037" y="64181"/>
                    <a:pt x="93056" y="64181"/>
                  </a:cubicBezTo>
                  <a:cubicBezTo>
                    <a:pt x="94896" y="64181"/>
                    <a:pt x="96332" y="62594"/>
                    <a:pt x="96134" y="60745"/>
                  </a:cubicBezTo>
                  <a:lnTo>
                    <a:pt x="91030" y="3470"/>
                  </a:lnTo>
                  <a:cubicBezTo>
                    <a:pt x="90830" y="1536"/>
                    <a:pt x="89196" y="35"/>
                    <a:pt x="87261" y="1"/>
                  </a:cubicBezTo>
                  <a:lnTo>
                    <a:pt x="3334" y="1"/>
                  </a:lnTo>
                  <a:cubicBezTo>
                    <a:pt x="3316" y="1"/>
                    <a:pt x="3297" y="1"/>
                    <a:pt x="3278" y="1"/>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88" name="Google Shape;598;p31">
              <a:extLst>
                <a:ext uri="{FF2B5EF4-FFF2-40B4-BE49-F238E27FC236}">
                  <a16:creationId xmlns:a16="http://schemas.microsoft.com/office/drawing/2014/main" id="{2727497D-06F2-BD43-BDB6-4B0D6A58C33C}"/>
                </a:ext>
              </a:extLst>
            </p:cNvPr>
            <p:cNvSpPr/>
            <p:nvPr/>
          </p:nvSpPr>
          <p:spPr>
            <a:xfrm>
              <a:off x="2144250" y="1413100"/>
              <a:ext cx="2408300" cy="1604550"/>
            </a:xfrm>
            <a:custGeom>
              <a:avLst/>
              <a:gdLst/>
              <a:ahLst/>
              <a:cxnLst/>
              <a:rect l="l" t="t" r="r" b="b"/>
              <a:pathLst>
                <a:path w="96332" h="64182" extrusionOk="0">
                  <a:moveTo>
                    <a:pt x="3278" y="1"/>
                  </a:moveTo>
                  <a:cubicBezTo>
                    <a:pt x="1437" y="1"/>
                    <a:pt x="1" y="1621"/>
                    <a:pt x="199" y="3470"/>
                  </a:cubicBezTo>
                  <a:lnTo>
                    <a:pt x="5302" y="60711"/>
                  </a:lnTo>
                  <a:cubicBezTo>
                    <a:pt x="5503" y="62646"/>
                    <a:pt x="7104" y="64147"/>
                    <a:pt x="9038" y="64181"/>
                  </a:cubicBezTo>
                  <a:lnTo>
                    <a:pt x="92998" y="64181"/>
                  </a:lnTo>
                  <a:cubicBezTo>
                    <a:pt x="93017" y="64181"/>
                    <a:pt x="93037" y="64181"/>
                    <a:pt x="93056" y="64181"/>
                  </a:cubicBezTo>
                  <a:cubicBezTo>
                    <a:pt x="94896" y="64181"/>
                    <a:pt x="96332" y="62594"/>
                    <a:pt x="96134" y="60745"/>
                  </a:cubicBezTo>
                  <a:lnTo>
                    <a:pt x="91030" y="3470"/>
                  </a:lnTo>
                  <a:cubicBezTo>
                    <a:pt x="90830" y="1536"/>
                    <a:pt x="89229" y="35"/>
                    <a:pt x="87261" y="1"/>
                  </a:cubicBezTo>
                  <a:lnTo>
                    <a:pt x="3334" y="1"/>
                  </a:lnTo>
                  <a:cubicBezTo>
                    <a:pt x="3316" y="1"/>
                    <a:pt x="3297" y="1"/>
                    <a:pt x="3278" y="1"/>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89" name="Google Shape;599;p31">
              <a:extLst>
                <a:ext uri="{FF2B5EF4-FFF2-40B4-BE49-F238E27FC236}">
                  <a16:creationId xmlns:a16="http://schemas.microsoft.com/office/drawing/2014/main" id="{4BF11B3D-738F-D845-B4BA-8F746DBC736A}"/>
                </a:ext>
              </a:extLst>
            </p:cNvPr>
            <p:cNvSpPr/>
            <p:nvPr/>
          </p:nvSpPr>
          <p:spPr>
            <a:xfrm>
              <a:off x="2144250" y="1413100"/>
              <a:ext cx="2408300" cy="1604550"/>
            </a:xfrm>
            <a:custGeom>
              <a:avLst/>
              <a:gdLst/>
              <a:ahLst/>
              <a:cxnLst/>
              <a:rect l="l" t="t" r="r" b="b"/>
              <a:pathLst>
                <a:path w="96332" h="64182" extrusionOk="0">
                  <a:moveTo>
                    <a:pt x="3278" y="1"/>
                  </a:moveTo>
                  <a:cubicBezTo>
                    <a:pt x="1437" y="1"/>
                    <a:pt x="1" y="1621"/>
                    <a:pt x="199" y="3470"/>
                  </a:cubicBezTo>
                  <a:lnTo>
                    <a:pt x="5302" y="60711"/>
                  </a:lnTo>
                  <a:cubicBezTo>
                    <a:pt x="5503" y="62646"/>
                    <a:pt x="7104" y="64147"/>
                    <a:pt x="9038" y="64181"/>
                  </a:cubicBezTo>
                  <a:lnTo>
                    <a:pt x="92998" y="64181"/>
                  </a:lnTo>
                  <a:cubicBezTo>
                    <a:pt x="93017" y="64181"/>
                    <a:pt x="93037" y="64181"/>
                    <a:pt x="93056" y="64181"/>
                  </a:cubicBezTo>
                  <a:cubicBezTo>
                    <a:pt x="94896" y="64181"/>
                    <a:pt x="96332" y="62594"/>
                    <a:pt x="96134" y="60745"/>
                  </a:cubicBezTo>
                  <a:lnTo>
                    <a:pt x="91030" y="3470"/>
                  </a:lnTo>
                  <a:cubicBezTo>
                    <a:pt x="90830" y="1536"/>
                    <a:pt x="89229" y="35"/>
                    <a:pt x="87261" y="1"/>
                  </a:cubicBezTo>
                  <a:lnTo>
                    <a:pt x="3334" y="1"/>
                  </a:lnTo>
                  <a:cubicBezTo>
                    <a:pt x="3316" y="1"/>
                    <a:pt x="3297" y="1"/>
                    <a:pt x="3278" y="1"/>
                  </a:cubicBezTo>
                  <a:close/>
                </a:path>
              </a:pathLst>
            </a:custGeom>
            <a:solidFill>
              <a:srgbClr val="6FA8DC"/>
            </a:solidFill>
            <a:ln>
              <a:noFill/>
            </a:ln>
          </p:spPr>
          <p:txBody>
            <a:bodyPr spcFirstLastPara="1" wrap="square" lIns="121900" tIns="121900" rIns="121900" bIns="121900" anchor="ctr" anchorCtr="0">
              <a:noAutofit/>
            </a:bodyPr>
            <a:lstStyle/>
            <a:p>
              <a:endParaRPr sz="2400"/>
            </a:p>
          </p:txBody>
        </p:sp>
        <p:sp>
          <p:nvSpPr>
            <p:cNvPr id="90" name="Google Shape;600;p31">
              <a:extLst>
                <a:ext uri="{FF2B5EF4-FFF2-40B4-BE49-F238E27FC236}">
                  <a16:creationId xmlns:a16="http://schemas.microsoft.com/office/drawing/2014/main" id="{E6645528-BAB3-5C4B-8E1F-FFFC3CC125B6}"/>
                </a:ext>
              </a:extLst>
            </p:cNvPr>
            <p:cNvSpPr/>
            <p:nvPr/>
          </p:nvSpPr>
          <p:spPr>
            <a:xfrm>
              <a:off x="2170900" y="1456475"/>
              <a:ext cx="2222425" cy="85925"/>
            </a:xfrm>
            <a:custGeom>
              <a:avLst/>
              <a:gdLst/>
              <a:ahLst/>
              <a:cxnLst/>
              <a:rect l="l" t="t" r="r" b="b"/>
              <a:pathLst>
                <a:path w="88897" h="3437" extrusionOk="0">
                  <a:moveTo>
                    <a:pt x="2135" y="1"/>
                  </a:moveTo>
                  <a:cubicBezTo>
                    <a:pt x="0" y="201"/>
                    <a:pt x="500" y="3437"/>
                    <a:pt x="2669" y="3437"/>
                  </a:cubicBezTo>
                  <a:lnTo>
                    <a:pt x="86729" y="3437"/>
                  </a:lnTo>
                  <a:cubicBezTo>
                    <a:pt x="88897" y="3437"/>
                    <a:pt x="88830" y="201"/>
                    <a:pt x="86629"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91" name="Google Shape;601;p31">
              <a:extLst>
                <a:ext uri="{FF2B5EF4-FFF2-40B4-BE49-F238E27FC236}">
                  <a16:creationId xmlns:a16="http://schemas.microsoft.com/office/drawing/2014/main" id="{B9EAC741-1C21-3E40-9E4F-C00C412D9AFC}"/>
                </a:ext>
              </a:extLst>
            </p:cNvPr>
            <p:cNvSpPr/>
            <p:nvPr/>
          </p:nvSpPr>
          <p:spPr>
            <a:xfrm>
              <a:off x="2241775" y="1474825"/>
              <a:ext cx="51725" cy="50075"/>
            </a:xfrm>
            <a:custGeom>
              <a:avLst/>
              <a:gdLst/>
              <a:ahLst/>
              <a:cxnLst/>
              <a:rect l="l" t="t" r="r" b="b"/>
              <a:pathLst>
                <a:path w="2069" h="2003" extrusionOk="0">
                  <a:moveTo>
                    <a:pt x="864" y="426"/>
                  </a:moveTo>
                  <a:cubicBezTo>
                    <a:pt x="887" y="426"/>
                    <a:pt x="911" y="428"/>
                    <a:pt x="934" y="434"/>
                  </a:cubicBezTo>
                  <a:cubicBezTo>
                    <a:pt x="1268" y="434"/>
                    <a:pt x="1568" y="668"/>
                    <a:pt x="1602" y="1035"/>
                  </a:cubicBezTo>
                  <a:cubicBezTo>
                    <a:pt x="1602" y="1168"/>
                    <a:pt x="1568" y="1335"/>
                    <a:pt x="1468" y="1435"/>
                  </a:cubicBezTo>
                  <a:cubicBezTo>
                    <a:pt x="1368" y="1535"/>
                    <a:pt x="1235" y="1602"/>
                    <a:pt x="1068" y="1602"/>
                  </a:cubicBezTo>
                  <a:cubicBezTo>
                    <a:pt x="734" y="1602"/>
                    <a:pt x="467" y="1335"/>
                    <a:pt x="434" y="1001"/>
                  </a:cubicBezTo>
                  <a:cubicBezTo>
                    <a:pt x="401" y="835"/>
                    <a:pt x="467" y="701"/>
                    <a:pt x="567" y="568"/>
                  </a:cubicBezTo>
                  <a:cubicBezTo>
                    <a:pt x="650" y="485"/>
                    <a:pt x="755" y="426"/>
                    <a:pt x="864" y="426"/>
                  </a:cubicBezTo>
                  <a:close/>
                  <a:moveTo>
                    <a:pt x="934" y="1"/>
                  </a:moveTo>
                  <a:cubicBezTo>
                    <a:pt x="668" y="1"/>
                    <a:pt x="434" y="101"/>
                    <a:pt x="234" y="301"/>
                  </a:cubicBezTo>
                  <a:cubicBezTo>
                    <a:pt x="67" y="501"/>
                    <a:pt x="0" y="768"/>
                    <a:pt x="0" y="1035"/>
                  </a:cubicBezTo>
                  <a:cubicBezTo>
                    <a:pt x="67" y="1569"/>
                    <a:pt x="534" y="2002"/>
                    <a:pt x="1068" y="2002"/>
                  </a:cubicBezTo>
                  <a:cubicBezTo>
                    <a:pt x="1635" y="2002"/>
                    <a:pt x="2069" y="1535"/>
                    <a:pt x="2002" y="1001"/>
                  </a:cubicBezTo>
                  <a:cubicBezTo>
                    <a:pt x="1935" y="434"/>
                    <a:pt x="1501" y="1"/>
                    <a:pt x="934" y="1"/>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92" name="Google Shape;602;p31">
              <a:extLst>
                <a:ext uri="{FF2B5EF4-FFF2-40B4-BE49-F238E27FC236}">
                  <a16:creationId xmlns:a16="http://schemas.microsoft.com/office/drawing/2014/main" id="{80A1DA0C-E205-1A41-8F11-6959382B2EB8}"/>
                </a:ext>
              </a:extLst>
            </p:cNvPr>
            <p:cNvSpPr/>
            <p:nvPr/>
          </p:nvSpPr>
          <p:spPr>
            <a:xfrm>
              <a:off x="2307650" y="1474825"/>
              <a:ext cx="52575" cy="50075"/>
            </a:xfrm>
            <a:custGeom>
              <a:avLst/>
              <a:gdLst/>
              <a:ahLst/>
              <a:cxnLst/>
              <a:rect l="l" t="t" r="r" b="b"/>
              <a:pathLst>
                <a:path w="2103" h="2003" extrusionOk="0">
                  <a:moveTo>
                    <a:pt x="928" y="426"/>
                  </a:moveTo>
                  <a:cubicBezTo>
                    <a:pt x="953" y="426"/>
                    <a:pt x="978" y="428"/>
                    <a:pt x="1001" y="434"/>
                  </a:cubicBezTo>
                  <a:cubicBezTo>
                    <a:pt x="1335" y="434"/>
                    <a:pt x="1602" y="668"/>
                    <a:pt x="1635" y="1035"/>
                  </a:cubicBezTo>
                  <a:cubicBezTo>
                    <a:pt x="1668" y="1168"/>
                    <a:pt x="1635" y="1335"/>
                    <a:pt x="1535" y="1435"/>
                  </a:cubicBezTo>
                  <a:cubicBezTo>
                    <a:pt x="1435" y="1535"/>
                    <a:pt x="1268" y="1602"/>
                    <a:pt x="1135" y="1602"/>
                  </a:cubicBezTo>
                  <a:cubicBezTo>
                    <a:pt x="801" y="1602"/>
                    <a:pt x="501" y="1335"/>
                    <a:pt x="468" y="1001"/>
                  </a:cubicBezTo>
                  <a:cubicBezTo>
                    <a:pt x="468" y="835"/>
                    <a:pt x="501" y="701"/>
                    <a:pt x="601" y="568"/>
                  </a:cubicBezTo>
                  <a:cubicBezTo>
                    <a:pt x="683" y="485"/>
                    <a:pt x="811" y="426"/>
                    <a:pt x="928" y="426"/>
                  </a:cubicBezTo>
                  <a:close/>
                  <a:moveTo>
                    <a:pt x="1001" y="1"/>
                  </a:moveTo>
                  <a:cubicBezTo>
                    <a:pt x="434" y="1"/>
                    <a:pt x="1" y="468"/>
                    <a:pt x="67" y="1035"/>
                  </a:cubicBezTo>
                  <a:cubicBezTo>
                    <a:pt x="134" y="1569"/>
                    <a:pt x="568" y="2002"/>
                    <a:pt x="1135" y="2002"/>
                  </a:cubicBezTo>
                  <a:cubicBezTo>
                    <a:pt x="1402" y="2002"/>
                    <a:pt x="1635" y="1902"/>
                    <a:pt x="1835" y="1702"/>
                  </a:cubicBezTo>
                  <a:cubicBezTo>
                    <a:pt x="2002" y="1502"/>
                    <a:pt x="2102" y="1235"/>
                    <a:pt x="2069" y="1001"/>
                  </a:cubicBezTo>
                  <a:cubicBezTo>
                    <a:pt x="2002" y="434"/>
                    <a:pt x="1535" y="1"/>
                    <a:pt x="1001" y="1"/>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93" name="Google Shape;603;p31">
              <a:extLst>
                <a:ext uri="{FF2B5EF4-FFF2-40B4-BE49-F238E27FC236}">
                  <a16:creationId xmlns:a16="http://schemas.microsoft.com/office/drawing/2014/main" id="{542D72B1-44D3-D34F-9E1F-22BA64D9D091}"/>
                </a:ext>
              </a:extLst>
            </p:cNvPr>
            <p:cNvSpPr/>
            <p:nvPr/>
          </p:nvSpPr>
          <p:spPr>
            <a:xfrm>
              <a:off x="2376025" y="1474825"/>
              <a:ext cx="50900" cy="50075"/>
            </a:xfrm>
            <a:custGeom>
              <a:avLst/>
              <a:gdLst/>
              <a:ahLst/>
              <a:cxnLst/>
              <a:rect l="l" t="t" r="r" b="b"/>
              <a:pathLst>
                <a:path w="2036" h="2003" extrusionOk="0">
                  <a:moveTo>
                    <a:pt x="958" y="433"/>
                  </a:moveTo>
                  <a:lnTo>
                    <a:pt x="958" y="433"/>
                  </a:lnTo>
                  <a:cubicBezTo>
                    <a:pt x="951" y="433"/>
                    <a:pt x="943" y="434"/>
                    <a:pt x="935" y="434"/>
                  </a:cubicBezTo>
                  <a:lnTo>
                    <a:pt x="968" y="434"/>
                  </a:lnTo>
                  <a:cubicBezTo>
                    <a:pt x="965" y="434"/>
                    <a:pt x="962" y="433"/>
                    <a:pt x="958" y="433"/>
                  </a:cubicBezTo>
                  <a:close/>
                  <a:moveTo>
                    <a:pt x="883" y="426"/>
                  </a:moveTo>
                  <a:cubicBezTo>
                    <a:pt x="907" y="426"/>
                    <a:pt x="932" y="428"/>
                    <a:pt x="958" y="433"/>
                  </a:cubicBezTo>
                  <a:lnTo>
                    <a:pt x="958" y="433"/>
                  </a:lnTo>
                  <a:cubicBezTo>
                    <a:pt x="969" y="432"/>
                    <a:pt x="980" y="432"/>
                    <a:pt x="991" y="432"/>
                  </a:cubicBezTo>
                  <a:cubicBezTo>
                    <a:pt x="1302" y="432"/>
                    <a:pt x="1571" y="689"/>
                    <a:pt x="1602" y="1035"/>
                  </a:cubicBezTo>
                  <a:cubicBezTo>
                    <a:pt x="1635" y="1168"/>
                    <a:pt x="1569" y="1335"/>
                    <a:pt x="1469" y="1435"/>
                  </a:cubicBezTo>
                  <a:cubicBezTo>
                    <a:pt x="1369" y="1535"/>
                    <a:pt x="1235" y="1602"/>
                    <a:pt x="1102" y="1602"/>
                  </a:cubicBezTo>
                  <a:cubicBezTo>
                    <a:pt x="768" y="1602"/>
                    <a:pt x="468" y="1335"/>
                    <a:pt x="435" y="1001"/>
                  </a:cubicBezTo>
                  <a:cubicBezTo>
                    <a:pt x="435" y="835"/>
                    <a:pt x="468" y="701"/>
                    <a:pt x="568" y="568"/>
                  </a:cubicBezTo>
                  <a:cubicBezTo>
                    <a:pt x="650" y="485"/>
                    <a:pt x="755" y="426"/>
                    <a:pt x="883" y="426"/>
                  </a:cubicBezTo>
                  <a:close/>
                  <a:moveTo>
                    <a:pt x="968" y="1"/>
                  </a:moveTo>
                  <a:cubicBezTo>
                    <a:pt x="701" y="1"/>
                    <a:pt x="435" y="101"/>
                    <a:pt x="268" y="301"/>
                  </a:cubicBezTo>
                  <a:cubicBezTo>
                    <a:pt x="68" y="501"/>
                    <a:pt x="1" y="768"/>
                    <a:pt x="34" y="1035"/>
                  </a:cubicBezTo>
                  <a:cubicBezTo>
                    <a:pt x="68" y="1569"/>
                    <a:pt x="535" y="2002"/>
                    <a:pt x="1102" y="2002"/>
                  </a:cubicBezTo>
                  <a:cubicBezTo>
                    <a:pt x="1369" y="2002"/>
                    <a:pt x="1602" y="1902"/>
                    <a:pt x="1802" y="1702"/>
                  </a:cubicBezTo>
                  <a:cubicBezTo>
                    <a:pt x="1969" y="1502"/>
                    <a:pt x="2036" y="1235"/>
                    <a:pt x="2036" y="1001"/>
                  </a:cubicBezTo>
                  <a:cubicBezTo>
                    <a:pt x="1969" y="434"/>
                    <a:pt x="1502" y="1"/>
                    <a:pt x="968" y="1"/>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94" name="Google Shape;604;p31">
              <a:extLst>
                <a:ext uri="{FF2B5EF4-FFF2-40B4-BE49-F238E27FC236}">
                  <a16:creationId xmlns:a16="http://schemas.microsoft.com/office/drawing/2014/main" id="{B03F39E1-B902-E64C-96AC-37159FC37530}"/>
                </a:ext>
              </a:extLst>
            </p:cNvPr>
            <p:cNvSpPr/>
            <p:nvPr/>
          </p:nvSpPr>
          <p:spPr>
            <a:xfrm>
              <a:off x="2262625" y="1634950"/>
              <a:ext cx="2179075" cy="1240900"/>
            </a:xfrm>
            <a:custGeom>
              <a:avLst/>
              <a:gdLst/>
              <a:ahLst/>
              <a:cxnLst/>
              <a:rect l="l" t="t" r="r" b="b"/>
              <a:pathLst>
                <a:path w="87163" h="49636" extrusionOk="0">
                  <a:moveTo>
                    <a:pt x="1201" y="0"/>
                  </a:moveTo>
                  <a:cubicBezTo>
                    <a:pt x="534" y="0"/>
                    <a:pt x="0" y="567"/>
                    <a:pt x="67" y="1268"/>
                  </a:cubicBezTo>
                  <a:lnTo>
                    <a:pt x="4270" y="48368"/>
                  </a:lnTo>
                  <a:cubicBezTo>
                    <a:pt x="4337" y="49069"/>
                    <a:pt x="4904" y="49603"/>
                    <a:pt x="5638" y="49636"/>
                  </a:cubicBezTo>
                  <a:lnTo>
                    <a:pt x="85962" y="49636"/>
                  </a:lnTo>
                  <a:cubicBezTo>
                    <a:pt x="86629" y="49636"/>
                    <a:pt x="87163" y="49035"/>
                    <a:pt x="87096" y="48368"/>
                  </a:cubicBezTo>
                  <a:lnTo>
                    <a:pt x="82859" y="1268"/>
                  </a:lnTo>
                  <a:cubicBezTo>
                    <a:pt x="82793" y="534"/>
                    <a:pt x="82226" y="0"/>
                    <a:pt x="8149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95" name="Google Shape;605;p31">
              <a:extLst>
                <a:ext uri="{FF2B5EF4-FFF2-40B4-BE49-F238E27FC236}">
                  <a16:creationId xmlns:a16="http://schemas.microsoft.com/office/drawing/2014/main" id="{775A7178-7AFB-E146-94C4-755DD35C6EE9}"/>
                </a:ext>
              </a:extLst>
            </p:cNvPr>
            <p:cNvSpPr/>
            <p:nvPr/>
          </p:nvSpPr>
          <p:spPr>
            <a:xfrm>
              <a:off x="3004825" y="3811500"/>
              <a:ext cx="1544450" cy="154300"/>
            </a:xfrm>
            <a:custGeom>
              <a:avLst/>
              <a:gdLst/>
              <a:ahLst/>
              <a:cxnLst/>
              <a:rect l="l" t="t" r="r" b="b"/>
              <a:pathLst>
                <a:path w="61778" h="6172" extrusionOk="0">
                  <a:moveTo>
                    <a:pt x="3836" y="1"/>
                  </a:moveTo>
                  <a:cubicBezTo>
                    <a:pt x="4937" y="3403"/>
                    <a:pt x="3403" y="6172"/>
                    <a:pt x="0" y="6172"/>
                  </a:cubicBezTo>
                  <a:lnTo>
                    <a:pt x="56841" y="6172"/>
                  </a:lnTo>
                  <a:cubicBezTo>
                    <a:pt x="60243" y="6172"/>
                    <a:pt x="61778" y="3403"/>
                    <a:pt x="60643"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96" name="Google Shape;606;p31">
              <a:extLst>
                <a:ext uri="{FF2B5EF4-FFF2-40B4-BE49-F238E27FC236}">
                  <a16:creationId xmlns:a16="http://schemas.microsoft.com/office/drawing/2014/main" id="{EA769C3F-A400-3846-91B0-7788254E43EA}"/>
                </a:ext>
              </a:extLst>
            </p:cNvPr>
            <p:cNvSpPr/>
            <p:nvPr/>
          </p:nvSpPr>
          <p:spPr>
            <a:xfrm>
              <a:off x="2491950" y="1721675"/>
              <a:ext cx="1879700" cy="2244125"/>
            </a:xfrm>
            <a:custGeom>
              <a:avLst/>
              <a:gdLst/>
              <a:ahLst/>
              <a:cxnLst/>
              <a:rect l="l" t="t" r="r" b="b"/>
              <a:pathLst>
                <a:path w="75188" h="89765" extrusionOk="0">
                  <a:moveTo>
                    <a:pt x="1" y="0"/>
                  </a:moveTo>
                  <a:cubicBezTo>
                    <a:pt x="12176" y="27887"/>
                    <a:pt x="2769" y="55740"/>
                    <a:pt x="11976" y="83594"/>
                  </a:cubicBezTo>
                  <a:cubicBezTo>
                    <a:pt x="13077" y="86996"/>
                    <a:pt x="17113" y="89765"/>
                    <a:pt x="20515" y="89765"/>
                  </a:cubicBezTo>
                  <a:cubicBezTo>
                    <a:pt x="23918" y="89765"/>
                    <a:pt x="25452" y="86996"/>
                    <a:pt x="24351" y="83594"/>
                  </a:cubicBezTo>
                  <a:lnTo>
                    <a:pt x="74987" y="83594"/>
                  </a:lnTo>
                  <a:cubicBezTo>
                    <a:pt x="65781" y="55740"/>
                    <a:pt x="75188" y="27887"/>
                    <a:pt x="63012" y="0"/>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97" name="Google Shape;607;p31">
              <a:extLst>
                <a:ext uri="{FF2B5EF4-FFF2-40B4-BE49-F238E27FC236}">
                  <a16:creationId xmlns:a16="http://schemas.microsoft.com/office/drawing/2014/main" id="{EABC9EAA-2D60-3C4B-881F-9EEA30862721}"/>
                </a:ext>
              </a:extLst>
            </p:cNvPr>
            <p:cNvSpPr/>
            <p:nvPr/>
          </p:nvSpPr>
          <p:spPr>
            <a:xfrm>
              <a:off x="2491950" y="1721675"/>
              <a:ext cx="1879700" cy="2244125"/>
            </a:xfrm>
            <a:custGeom>
              <a:avLst/>
              <a:gdLst/>
              <a:ahLst/>
              <a:cxnLst/>
              <a:rect l="l" t="t" r="r" b="b"/>
              <a:pathLst>
                <a:path w="75188" h="89765" extrusionOk="0">
                  <a:moveTo>
                    <a:pt x="1" y="0"/>
                  </a:moveTo>
                  <a:cubicBezTo>
                    <a:pt x="12176" y="27887"/>
                    <a:pt x="2769" y="55740"/>
                    <a:pt x="11976" y="83594"/>
                  </a:cubicBezTo>
                  <a:cubicBezTo>
                    <a:pt x="13077" y="86996"/>
                    <a:pt x="17113" y="89765"/>
                    <a:pt x="20515" y="89765"/>
                  </a:cubicBezTo>
                  <a:cubicBezTo>
                    <a:pt x="23918" y="89765"/>
                    <a:pt x="25452" y="86996"/>
                    <a:pt x="24351" y="83594"/>
                  </a:cubicBezTo>
                  <a:lnTo>
                    <a:pt x="74987" y="83594"/>
                  </a:lnTo>
                  <a:cubicBezTo>
                    <a:pt x="65781" y="55740"/>
                    <a:pt x="75188" y="27887"/>
                    <a:pt x="6301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8" name="Google Shape;608;p31">
              <a:extLst>
                <a:ext uri="{FF2B5EF4-FFF2-40B4-BE49-F238E27FC236}">
                  <a16:creationId xmlns:a16="http://schemas.microsoft.com/office/drawing/2014/main" id="{CAE4E3D2-9C81-2347-A46A-3B35D3D12085}"/>
                </a:ext>
              </a:extLst>
            </p:cNvPr>
            <p:cNvSpPr/>
            <p:nvPr/>
          </p:nvSpPr>
          <p:spPr>
            <a:xfrm>
              <a:off x="2692925" y="1866775"/>
              <a:ext cx="471200" cy="383625"/>
            </a:xfrm>
            <a:custGeom>
              <a:avLst/>
              <a:gdLst/>
              <a:ahLst/>
              <a:cxnLst/>
              <a:rect l="l" t="t" r="r" b="b"/>
              <a:pathLst>
                <a:path w="18848" h="15345" extrusionOk="0">
                  <a:moveTo>
                    <a:pt x="1" y="1"/>
                  </a:moveTo>
                  <a:cubicBezTo>
                    <a:pt x="1668" y="5004"/>
                    <a:pt x="2836" y="10108"/>
                    <a:pt x="3503" y="15345"/>
                  </a:cubicBezTo>
                  <a:lnTo>
                    <a:pt x="18847" y="15345"/>
                  </a:lnTo>
                  <a:cubicBezTo>
                    <a:pt x="18147" y="10108"/>
                    <a:pt x="16979" y="5004"/>
                    <a:pt x="15345"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99" name="Google Shape;609;p31">
              <a:extLst>
                <a:ext uri="{FF2B5EF4-FFF2-40B4-BE49-F238E27FC236}">
                  <a16:creationId xmlns:a16="http://schemas.microsoft.com/office/drawing/2014/main" id="{02C841DC-F7C7-3A43-9674-2BF3BA3A2FE9}"/>
                </a:ext>
              </a:extLst>
            </p:cNvPr>
            <p:cNvSpPr/>
            <p:nvPr/>
          </p:nvSpPr>
          <p:spPr>
            <a:xfrm>
              <a:off x="3271675" y="3286950"/>
              <a:ext cx="924025" cy="417825"/>
            </a:xfrm>
            <a:custGeom>
              <a:avLst/>
              <a:gdLst/>
              <a:ahLst/>
              <a:cxnLst/>
              <a:rect l="l" t="t" r="r" b="b"/>
              <a:pathLst>
                <a:path w="36961" h="16713" extrusionOk="0">
                  <a:moveTo>
                    <a:pt x="0" y="1"/>
                  </a:moveTo>
                  <a:cubicBezTo>
                    <a:pt x="434" y="5638"/>
                    <a:pt x="1368" y="11242"/>
                    <a:pt x="2769" y="16713"/>
                  </a:cubicBezTo>
                  <a:lnTo>
                    <a:pt x="36960" y="16713"/>
                  </a:lnTo>
                  <a:cubicBezTo>
                    <a:pt x="35559" y="11242"/>
                    <a:pt x="34625" y="5638"/>
                    <a:pt x="34192" y="1"/>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0" name="Google Shape;610;p31">
              <a:extLst>
                <a:ext uri="{FF2B5EF4-FFF2-40B4-BE49-F238E27FC236}">
                  <a16:creationId xmlns:a16="http://schemas.microsoft.com/office/drawing/2014/main" id="{C977B634-B7E0-E14A-8483-96EDCC494F18}"/>
                </a:ext>
              </a:extLst>
            </p:cNvPr>
            <p:cNvSpPr/>
            <p:nvPr/>
          </p:nvSpPr>
          <p:spPr>
            <a:xfrm>
              <a:off x="3129075" y="1866775"/>
              <a:ext cx="868975" cy="42550"/>
            </a:xfrm>
            <a:custGeom>
              <a:avLst/>
              <a:gdLst/>
              <a:ahLst/>
              <a:cxnLst/>
              <a:rect l="l" t="t" r="r" b="b"/>
              <a:pathLst>
                <a:path w="34759" h="1702" extrusionOk="0">
                  <a:moveTo>
                    <a:pt x="0" y="1"/>
                  </a:moveTo>
                  <a:cubicBezTo>
                    <a:pt x="201" y="601"/>
                    <a:pt x="401" y="1168"/>
                    <a:pt x="567" y="1702"/>
                  </a:cubicBezTo>
                  <a:lnTo>
                    <a:pt x="34759" y="1702"/>
                  </a:lnTo>
                  <a:cubicBezTo>
                    <a:pt x="34592" y="1135"/>
                    <a:pt x="34392" y="568"/>
                    <a:pt x="34191"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01" name="Google Shape;611;p31">
              <a:extLst>
                <a:ext uri="{FF2B5EF4-FFF2-40B4-BE49-F238E27FC236}">
                  <a16:creationId xmlns:a16="http://schemas.microsoft.com/office/drawing/2014/main" id="{5D20D387-415E-BC48-A4A6-676115EA7928}"/>
                </a:ext>
              </a:extLst>
            </p:cNvPr>
            <p:cNvSpPr/>
            <p:nvPr/>
          </p:nvSpPr>
          <p:spPr>
            <a:xfrm>
              <a:off x="3163275" y="1978525"/>
              <a:ext cx="865625" cy="42550"/>
            </a:xfrm>
            <a:custGeom>
              <a:avLst/>
              <a:gdLst/>
              <a:ahLst/>
              <a:cxnLst/>
              <a:rect l="l" t="t" r="r" b="b"/>
              <a:pathLst>
                <a:path w="34625" h="1702" extrusionOk="0">
                  <a:moveTo>
                    <a:pt x="0" y="1"/>
                  </a:moveTo>
                  <a:cubicBezTo>
                    <a:pt x="133" y="568"/>
                    <a:pt x="267" y="1135"/>
                    <a:pt x="434" y="1702"/>
                  </a:cubicBezTo>
                  <a:lnTo>
                    <a:pt x="34625" y="1702"/>
                  </a:lnTo>
                  <a:cubicBezTo>
                    <a:pt x="34458" y="1101"/>
                    <a:pt x="34325" y="534"/>
                    <a:pt x="34191"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02" name="Google Shape;612;p31">
              <a:extLst>
                <a:ext uri="{FF2B5EF4-FFF2-40B4-BE49-F238E27FC236}">
                  <a16:creationId xmlns:a16="http://schemas.microsoft.com/office/drawing/2014/main" id="{F477AB60-81F0-864D-9A23-4A38E7DDFCD1}"/>
                </a:ext>
              </a:extLst>
            </p:cNvPr>
            <p:cNvSpPr/>
            <p:nvPr/>
          </p:nvSpPr>
          <p:spPr>
            <a:xfrm>
              <a:off x="3189125" y="2088600"/>
              <a:ext cx="671325" cy="42550"/>
            </a:xfrm>
            <a:custGeom>
              <a:avLst/>
              <a:gdLst/>
              <a:ahLst/>
              <a:cxnLst/>
              <a:rect l="l" t="t" r="r" b="b"/>
              <a:pathLst>
                <a:path w="26853" h="1702" extrusionOk="0">
                  <a:moveTo>
                    <a:pt x="0" y="1"/>
                  </a:moveTo>
                  <a:cubicBezTo>
                    <a:pt x="134" y="568"/>
                    <a:pt x="234" y="1135"/>
                    <a:pt x="334" y="1702"/>
                  </a:cubicBezTo>
                  <a:lnTo>
                    <a:pt x="26853" y="1702"/>
                  </a:lnTo>
                  <a:cubicBezTo>
                    <a:pt x="26753" y="1135"/>
                    <a:pt x="26619" y="568"/>
                    <a:pt x="26519"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03" name="Google Shape;613;p31">
              <a:extLst>
                <a:ext uri="{FF2B5EF4-FFF2-40B4-BE49-F238E27FC236}">
                  <a16:creationId xmlns:a16="http://schemas.microsoft.com/office/drawing/2014/main" id="{CA9FA67B-3A60-8641-954A-B8F060B2C19A}"/>
                </a:ext>
              </a:extLst>
            </p:cNvPr>
            <p:cNvSpPr/>
            <p:nvPr/>
          </p:nvSpPr>
          <p:spPr>
            <a:xfrm>
              <a:off x="3229975" y="2360475"/>
              <a:ext cx="857300" cy="27525"/>
            </a:xfrm>
            <a:custGeom>
              <a:avLst/>
              <a:gdLst/>
              <a:ahLst/>
              <a:cxnLst/>
              <a:rect l="l" t="t" r="r" b="b"/>
              <a:pathLst>
                <a:path w="34292" h="1101" extrusionOk="0">
                  <a:moveTo>
                    <a:pt x="1" y="0"/>
                  </a:moveTo>
                  <a:cubicBezTo>
                    <a:pt x="34" y="367"/>
                    <a:pt x="67" y="734"/>
                    <a:pt x="101" y="1101"/>
                  </a:cubicBezTo>
                  <a:lnTo>
                    <a:pt x="34292" y="1101"/>
                  </a:lnTo>
                  <a:cubicBezTo>
                    <a:pt x="34258" y="734"/>
                    <a:pt x="34225" y="367"/>
                    <a:pt x="34192"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4" name="Google Shape;614;p31">
              <a:extLst>
                <a:ext uri="{FF2B5EF4-FFF2-40B4-BE49-F238E27FC236}">
                  <a16:creationId xmlns:a16="http://schemas.microsoft.com/office/drawing/2014/main" id="{EF23D9BB-CE01-934A-BF28-9BAF8B773938}"/>
                </a:ext>
              </a:extLst>
            </p:cNvPr>
            <p:cNvSpPr/>
            <p:nvPr/>
          </p:nvSpPr>
          <p:spPr>
            <a:xfrm>
              <a:off x="3236650" y="2433025"/>
              <a:ext cx="856475" cy="28375"/>
            </a:xfrm>
            <a:custGeom>
              <a:avLst/>
              <a:gdLst/>
              <a:ahLst/>
              <a:cxnLst/>
              <a:rect l="l" t="t" r="r" b="b"/>
              <a:pathLst>
                <a:path w="34259" h="1135" extrusionOk="0">
                  <a:moveTo>
                    <a:pt x="0" y="0"/>
                  </a:moveTo>
                  <a:cubicBezTo>
                    <a:pt x="34" y="367"/>
                    <a:pt x="34" y="767"/>
                    <a:pt x="67" y="1134"/>
                  </a:cubicBezTo>
                  <a:lnTo>
                    <a:pt x="34258" y="1134"/>
                  </a:lnTo>
                  <a:cubicBezTo>
                    <a:pt x="34225" y="767"/>
                    <a:pt x="34225" y="367"/>
                    <a:pt x="34192"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5" name="Google Shape;615;p31">
              <a:extLst>
                <a:ext uri="{FF2B5EF4-FFF2-40B4-BE49-F238E27FC236}">
                  <a16:creationId xmlns:a16="http://schemas.microsoft.com/office/drawing/2014/main" id="{6CC03547-54F6-7144-91D7-D50F91DA8555}"/>
                </a:ext>
              </a:extLst>
            </p:cNvPr>
            <p:cNvSpPr/>
            <p:nvPr/>
          </p:nvSpPr>
          <p:spPr>
            <a:xfrm>
              <a:off x="3241650" y="2506400"/>
              <a:ext cx="618800" cy="27550"/>
            </a:xfrm>
            <a:custGeom>
              <a:avLst/>
              <a:gdLst/>
              <a:ahLst/>
              <a:cxnLst/>
              <a:rect l="l" t="t" r="r" b="b"/>
              <a:pathLst>
                <a:path w="24752" h="1102" extrusionOk="0">
                  <a:moveTo>
                    <a:pt x="1" y="1"/>
                  </a:moveTo>
                  <a:cubicBezTo>
                    <a:pt x="1" y="368"/>
                    <a:pt x="34" y="734"/>
                    <a:pt x="34" y="1101"/>
                  </a:cubicBezTo>
                  <a:lnTo>
                    <a:pt x="24752" y="1101"/>
                  </a:lnTo>
                  <a:lnTo>
                    <a:pt x="24685" y="1"/>
                  </a:ln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6" name="Google Shape;616;p31">
              <a:extLst>
                <a:ext uri="{FF2B5EF4-FFF2-40B4-BE49-F238E27FC236}">
                  <a16:creationId xmlns:a16="http://schemas.microsoft.com/office/drawing/2014/main" id="{E12FAA15-B133-AD4F-851E-8DEF77C66E34}"/>
                </a:ext>
              </a:extLst>
            </p:cNvPr>
            <p:cNvSpPr/>
            <p:nvPr/>
          </p:nvSpPr>
          <p:spPr>
            <a:xfrm>
              <a:off x="3245000" y="2578950"/>
              <a:ext cx="855625" cy="28375"/>
            </a:xfrm>
            <a:custGeom>
              <a:avLst/>
              <a:gdLst/>
              <a:ahLst/>
              <a:cxnLst/>
              <a:rect l="l" t="t" r="r" b="b"/>
              <a:pathLst>
                <a:path w="34225" h="1135" extrusionOk="0">
                  <a:moveTo>
                    <a:pt x="0" y="1"/>
                  </a:moveTo>
                  <a:cubicBezTo>
                    <a:pt x="33" y="368"/>
                    <a:pt x="33" y="735"/>
                    <a:pt x="33" y="1135"/>
                  </a:cubicBezTo>
                  <a:lnTo>
                    <a:pt x="34224" y="1135"/>
                  </a:lnTo>
                  <a:cubicBezTo>
                    <a:pt x="34224" y="735"/>
                    <a:pt x="34224" y="368"/>
                    <a:pt x="34191" y="1"/>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7" name="Google Shape;617;p31">
              <a:extLst>
                <a:ext uri="{FF2B5EF4-FFF2-40B4-BE49-F238E27FC236}">
                  <a16:creationId xmlns:a16="http://schemas.microsoft.com/office/drawing/2014/main" id="{434C29CB-C5B8-D64D-B95B-5C0B3AA23AB1}"/>
                </a:ext>
              </a:extLst>
            </p:cNvPr>
            <p:cNvSpPr/>
            <p:nvPr/>
          </p:nvSpPr>
          <p:spPr>
            <a:xfrm>
              <a:off x="3247500" y="2651500"/>
              <a:ext cx="855625" cy="28375"/>
            </a:xfrm>
            <a:custGeom>
              <a:avLst/>
              <a:gdLst/>
              <a:ahLst/>
              <a:cxnLst/>
              <a:rect l="l" t="t" r="r" b="b"/>
              <a:pathLst>
                <a:path w="34225" h="1135" extrusionOk="0">
                  <a:moveTo>
                    <a:pt x="0" y="1"/>
                  </a:moveTo>
                  <a:cubicBezTo>
                    <a:pt x="33" y="401"/>
                    <a:pt x="33" y="768"/>
                    <a:pt x="33" y="1135"/>
                  </a:cubicBezTo>
                  <a:lnTo>
                    <a:pt x="34225" y="1135"/>
                  </a:lnTo>
                  <a:cubicBezTo>
                    <a:pt x="34225" y="768"/>
                    <a:pt x="34225" y="401"/>
                    <a:pt x="34191" y="1"/>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8" name="Google Shape;618;p31">
              <a:extLst>
                <a:ext uri="{FF2B5EF4-FFF2-40B4-BE49-F238E27FC236}">
                  <a16:creationId xmlns:a16="http://schemas.microsoft.com/office/drawing/2014/main" id="{37CE5C16-C9B5-4F46-A2F1-CCBCAD02F3AB}"/>
                </a:ext>
              </a:extLst>
            </p:cNvPr>
            <p:cNvSpPr/>
            <p:nvPr/>
          </p:nvSpPr>
          <p:spPr>
            <a:xfrm>
              <a:off x="3250000" y="2724900"/>
              <a:ext cx="196000" cy="27525"/>
            </a:xfrm>
            <a:custGeom>
              <a:avLst/>
              <a:gdLst/>
              <a:ahLst/>
              <a:cxnLst/>
              <a:rect l="l" t="t" r="r" b="b"/>
              <a:pathLst>
                <a:path w="7840" h="1101" extrusionOk="0">
                  <a:moveTo>
                    <a:pt x="0" y="0"/>
                  </a:moveTo>
                  <a:cubicBezTo>
                    <a:pt x="34" y="367"/>
                    <a:pt x="34" y="734"/>
                    <a:pt x="34" y="1101"/>
                  </a:cubicBezTo>
                  <a:lnTo>
                    <a:pt x="7839" y="1101"/>
                  </a:lnTo>
                  <a:cubicBezTo>
                    <a:pt x="7839" y="734"/>
                    <a:pt x="7806" y="367"/>
                    <a:pt x="7806"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9" name="Google Shape;619;p31">
              <a:extLst>
                <a:ext uri="{FF2B5EF4-FFF2-40B4-BE49-F238E27FC236}">
                  <a16:creationId xmlns:a16="http://schemas.microsoft.com/office/drawing/2014/main" id="{6413C37C-149A-834D-A717-D1FE3E7D1BD1}"/>
                </a:ext>
              </a:extLst>
            </p:cNvPr>
            <p:cNvSpPr/>
            <p:nvPr/>
          </p:nvSpPr>
          <p:spPr>
            <a:xfrm>
              <a:off x="3251650" y="2797450"/>
              <a:ext cx="855650" cy="28375"/>
            </a:xfrm>
            <a:custGeom>
              <a:avLst/>
              <a:gdLst/>
              <a:ahLst/>
              <a:cxnLst/>
              <a:rect l="l" t="t" r="r" b="b"/>
              <a:pathLst>
                <a:path w="34226" h="1135" extrusionOk="0">
                  <a:moveTo>
                    <a:pt x="1" y="0"/>
                  </a:moveTo>
                  <a:cubicBezTo>
                    <a:pt x="34" y="367"/>
                    <a:pt x="34" y="768"/>
                    <a:pt x="34" y="1134"/>
                  </a:cubicBezTo>
                  <a:lnTo>
                    <a:pt x="34225" y="1134"/>
                  </a:lnTo>
                  <a:cubicBezTo>
                    <a:pt x="34192" y="768"/>
                    <a:pt x="34192" y="367"/>
                    <a:pt x="34192"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0" name="Google Shape;620;p31">
              <a:extLst>
                <a:ext uri="{FF2B5EF4-FFF2-40B4-BE49-F238E27FC236}">
                  <a16:creationId xmlns:a16="http://schemas.microsoft.com/office/drawing/2014/main" id="{1D23FA64-3482-5F45-8566-1DAC0EDEC12A}"/>
                </a:ext>
              </a:extLst>
            </p:cNvPr>
            <p:cNvSpPr/>
            <p:nvPr/>
          </p:nvSpPr>
          <p:spPr>
            <a:xfrm>
              <a:off x="3253325" y="2870825"/>
              <a:ext cx="855650" cy="27550"/>
            </a:xfrm>
            <a:custGeom>
              <a:avLst/>
              <a:gdLst/>
              <a:ahLst/>
              <a:cxnLst/>
              <a:rect l="l" t="t" r="r" b="b"/>
              <a:pathLst>
                <a:path w="34226" h="1102" extrusionOk="0">
                  <a:moveTo>
                    <a:pt x="1" y="1"/>
                  </a:moveTo>
                  <a:lnTo>
                    <a:pt x="34" y="1102"/>
                  </a:lnTo>
                  <a:lnTo>
                    <a:pt x="34225" y="1102"/>
                  </a:lnTo>
                  <a:lnTo>
                    <a:pt x="34192" y="1"/>
                  </a:ln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1" name="Google Shape;621;p31">
              <a:extLst>
                <a:ext uri="{FF2B5EF4-FFF2-40B4-BE49-F238E27FC236}">
                  <a16:creationId xmlns:a16="http://schemas.microsoft.com/office/drawing/2014/main" id="{904D89D2-D9A6-5C49-8ECE-55458BC17C56}"/>
                </a:ext>
              </a:extLst>
            </p:cNvPr>
            <p:cNvSpPr/>
            <p:nvPr/>
          </p:nvSpPr>
          <p:spPr>
            <a:xfrm>
              <a:off x="3255000" y="2943375"/>
              <a:ext cx="855625" cy="28375"/>
            </a:xfrm>
            <a:custGeom>
              <a:avLst/>
              <a:gdLst/>
              <a:ahLst/>
              <a:cxnLst/>
              <a:rect l="l" t="t" r="r" b="b"/>
              <a:pathLst>
                <a:path w="34225" h="1135" extrusionOk="0">
                  <a:moveTo>
                    <a:pt x="0" y="1"/>
                  </a:moveTo>
                  <a:cubicBezTo>
                    <a:pt x="34" y="368"/>
                    <a:pt x="34" y="768"/>
                    <a:pt x="34" y="1135"/>
                  </a:cubicBezTo>
                  <a:lnTo>
                    <a:pt x="34225" y="1135"/>
                  </a:lnTo>
                  <a:cubicBezTo>
                    <a:pt x="34191" y="768"/>
                    <a:pt x="34191" y="368"/>
                    <a:pt x="34191" y="1"/>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2" name="Google Shape;622;p31">
              <a:extLst>
                <a:ext uri="{FF2B5EF4-FFF2-40B4-BE49-F238E27FC236}">
                  <a16:creationId xmlns:a16="http://schemas.microsoft.com/office/drawing/2014/main" id="{881E21A3-DB45-FF48-9B2F-5F1F5D3C12BD}"/>
                </a:ext>
              </a:extLst>
            </p:cNvPr>
            <p:cNvSpPr/>
            <p:nvPr/>
          </p:nvSpPr>
          <p:spPr>
            <a:xfrm>
              <a:off x="3256675" y="3016775"/>
              <a:ext cx="855625" cy="27550"/>
            </a:xfrm>
            <a:custGeom>
              <a:avLst/>
              <a:gdLst/>
              <a:ahLst/>
              <a:cxnLst/>
              <a:rect l="l" t="t" r="r" b="b"/>
              <a:pathLst>
                <a:path w="34225" h="1102" extrusionOk="0">
                  <a:moveTo>
                    <a:pt x="0" y="0"/>
                  </a:moveTo>
                  <a:lnTo>
                    <a:pt x="33" y="1101"/>
                  </a:lnTo>
                  <a:lnTo>
                    <a:pt x="34224" y="1101"/>
                  </a:lnTo>
                  <a:lnTo>
                    <a:pt x="34191" y="0"/>
                  </a:ln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3" name="Google Shape;623;p31">
              <a:extLst>
                <a:ext uri="{FF2B5EF4-FFF2-40B4-BE49-F238E27FC236}">
                  <a16:creationId xmlns:a16="http://schemas.microsoft.com/office/drawing/2014/main" id="{0CF321A8-BF11-EE43-8928-5D07594D8ACE}"/>
                </a:ext>
              </a:extLst>
            </p:cNvPr>
            <p:cNvSpPr/>
            <p:nvPr/>
          </p:nvSpPr>
          <p:spPr>
            <a:xfrm>
              <a:off x="3259175" y="3089325"/>
              <a:ext cx="856450" cy="28375"/>
            </a:xfrm>
            <a:custGeom>
              <a:avLst/>
              <a:gdLst/>
              <a:ahLst/>
              <a:cxnLst/>
              <a:rect l="l" t="t" r="r" b="b"/>
              <a:pathLst>
                <a:path w="34258" h="1135" extrusionOk="0">
                  <a:moveTo>
                    <a:pt x="0" y="0"/>
                  </a:moveTo>
                  <a:cubicBezTo>
                    <a:pt x="33" y="367"/>
                    <a:pt x="67" y="734"/>
                    <a:pt x="67" y="1134"/>
                  </a:cubicBezTo>
                  <a:lnTo>
                    <a:pt x="34258" y="1134"/>
                  </a:lnTo>
                  <a:cubicBezTo>
                    <a:pt x="34225" y="734"/>
                    <a:pt x="34225" y="367"/>
                    <a:pt x="34191"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4" name="Google Shape;624;p31">
              <a:extLst>
                <a:ext uri="{FF2B5EF4-FFF2-40B4-BE49-F238E27FC236}">
                  <a16:creationId xmlns:a16="http://schemas.microsoft.com/office/drawing/2014/main" id="{62CE2782-42D7-FB4B-A7B4-469DA21DE853}"/>
                </a:ext>
              </a:extLst>
            </p:cNvPr>
            <p:cNvSpPr/>
            <p:nvPr/>
          </p:nvSpPr>
          <p:spPr>
            <a:xfrm>
              <a:off x="3263325" y="3161875"/>
              <a:ext cx="361950" cy="28375"/>
            </a:xfrm>
            <a:custGeom>
              <a:avLst/>
              <a:gdLst/>
              <a:ahLst/>
              <a:cxnLst/>
              <a:rect l="l" t="t" r="r" b="b"/>
              <a:pathLst>
                <a:path w="14478" h="1135" extrusionOk="0">
                  <a:moveTo>
                    <a:pt x="1" y="0"/>
                  </a:moveTo>
                  <a:lnTo>
                    <a:pt x="68" y="1135"/>
                  </a:lnTo>
                  <a:lnTo>
                    <a:pt x="14478" y="1135"/>
                  </a:lnTo>
                  <a:lnTo>
                    <a:pt x="14411" y="0"/>
                  </a:ln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5" name="Google Shape;625;p31">
              <a:extLst>
                <a:ext uri="{FF2B5EF4-FFF2-40B4-BE49-F238E27FC236}">
                  <a16:creationId xmlns:a16="http://schemas.microsoft.com/office/drawing/2014/main" id="{9419789E-8859-C34B-BF1B-5E2C2C46EE41}"/>
                </a:ext>
              </a:extLst>
            </p:cNvPr>
            <p:cNvSpPr/>
            <p:nvPr/>
          </p:nvSpPr>
          <p:spPr>
            <a:xfrm>
              <a:off x="4938700" y="1936000"/>
              <a:ext cx="262700" cy="588775"/>
            </a:xfrm>
            <a:custGeom>
              <a:avLst/>
              <a:gdLst/>
              <a:ahLst/>
              <a:cxnLst/>
              <a:rect l="l" t="t" r="r" b="b"/>
              <a:pathLst>
                <a:path w="10508" h="23551" extrusionOk="0">
                  <a:moveTo>
                    <a:pt x="3636" y="0"/>
                  </a:moveTo>
                  <a:lnTo>
                    <a:pt x="0" y="2902"/>
                  </a:lnTo>
                  <a:cubicBezTo>
                    <a:pt x="567" y="3670"/>
                    <a:pt x="1135" y="4504"/>
                    <a:pt x="1735" y="5304"/>
                  </a:cubicBezTo>
                  <a:cubicBezTo>
                    <a:pt x="2302" y="6105"/>
                    <a:pt x="2869" y="6939"/>
                    <a:pt x="3403" y="7773"/>
                  </a:cubicBezTo>
                  <a:cubicBezTo>
                    <a:pt x="4437" y="9374"/>
                    <a:pt x="5371" y="11075"/>
                    <a:pt x="6171" y="12843"/>
                  </a:cubicBezTo>
                  <a:lnTo>
                    <a:pt x="6305" y="13176"/>
                  </a:lnTo>
                  <a:lnTo>
                    <a:pt x="6338" y="13243"/>
                  </a:lnTo>
                  <a:cubicBezTo>
                    <a:pt x="6372" y="13243"/>
                    <a:pt x="6372" y="13310"/>
                    <a:pt x="6372" y="13443"/>
                  </a:cubicBezTo>
                  <a:cubicBezTo>
                    <a:pt x="6338" y="13777"/>
                    <a:pt x="6305" y="14110"/>
                    <a:pt x="6205" y="14411"/>
                  </a:cubicBezTo>
                  <a:cubicBezTo>
                    <a:pt x="5905" y="15278"/>
                    <a:pt x="5538" y="16112"/>
                    <a:pt x="5104" y="16912"/>
                  </a:cubicBezTo>
                  <a:cubicBezTo>
                    <a:pt x="4137" y="18680"/>
                    <a:pt x="3103" y="20382"/>
                    <a:pt x="1968" y="22016"/>
                  </a:cubicBezTo>
                  <a:lnTo>
                    <a:pt x="3670" y="23550"/>
                  </a:lnTo>
                  <a:cubicBezTo>
                    <a:pt x="5304" y="22149"/>
                    <a:pt x="6772" y="20548"/>
                    <a:pt x="8106" y="18814"/>
                  </a:cubicBezTo>
                  <a:cubicBezTo>
                    <a:pt x="8773" y="17880"/>
                    <a:pt x="9374" y="16879"/>
                    <a:pt x="9874" y="15812"/>
                  </a:cubicBezTo>
                  <a:cubicBezTo>
                    <a:pt x="10141" y="15178"/>
                    <a:pt x="10341" y="14511"/>
                    <a:pt x="10441" y="13810"/>
                  </a:cubicBezTo>
                  <a:cubicBezTo>
                    <a:pt x="10508" y="13343"/>
                    <a:pt x="10475" y="12910"/>
                    <a:pt x="10408" y="12443"/>
                  </a:cubicBezTo>
                  <a:cubicBezTo>
                    <a:pt x="10408" y="12309"/>
                    <a:pt x="10374" y="12209"/>
                    <a:pt x="10341" y="12076"/>
                  </a:cubicBezTo>
                  <a:lnTo>
                    <a:pt x="10274" y="11909"/>
                  </a:lnTo>
                  <a:lnTo>
                    <a:pt x="10241" y="11809"/>
                  </a:lnTo>
                  <a:lnTo>
                    <a:pt x="10108" y="11375"/>
                  </a:lnTo>
                  <a:cubicBezTo>
                    <a:pt x="9774" y="10308"/>
                    <a:pt x="9340" y="9274"/>
                    <a:pt x="8873" y="8273"/>
                  </a:cubicBezTo>
                  <a:cubicBezTo>
                    <a:pt x="8406" y="7272"/>
                    <a:pt x="7873" y="6305"/>
                    <a:pt x="7339" y="5371"/>
                  </a:cubicBezTo>
                  <a:cubicBezTo>
                    <a:pt x="6772" y="4437"/>
                    <a:pt x="6205" y="3536"/>
                    <a:pt x="5571" y="2636"/>
                  </a:cubicBezTo>
                  <a:cubicBezTo>
                    <a:pt x="5271" y="2202"/>
                    <a:pt x="4971" y="1768"/>
                    <a:pt x="4637" y="1335"/>
                  </a:cubicBezTo>
                  <a:cubicBezTo>
                    <a:pt x="4337" y="868"/>
                    <a:pt x="4003" y="467"/>
                    <a:pt x="3636" y="0"/>
                  </a:cubicBez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16" name="Google Shape;626;p31">
              <a:extLst>
                <a:ext uri="{FF2B5EF4-FFF2-40B4-BE49-F238E27FC236}">
                  <a16:creationId xmlns:a16="http://schemas.microsoft.com/office/drawing/2014/main" id="{BA94E648-BC6E-DF40-816B-F809E34FE904}"/>
                </a:ext>
              </a:extLst>
            </p:cNvPr>
            <p:cNvSpPr/>
            <p:nvPr/>
          </p:nvSpPr>
          <p:spPr>
            <a:xfrm>
              <a:off x="4944525" y="2473050"/>
              <a:ext cx="102600" cy="85925"/>
            </a:xfrm>
            <a:custGeom>
              <a:avLst/>
              <a:gdLst/>
              <a:ahLst/>
              <a:cxnLst/>
              <a:rect l="l" t="t" r="r" b="b"/>
              <a:pathLst>
                <a:path w="4104" h="3437" extrusionOk="0">
                  <a:moveTo>
                    <a:pt x="2803" y="0"/>
                  </a:moveTo>
                  <a:lnTo>
                    <a:pt x="1" y="801"/>
                  </a:lnTo>
                  <a:lnTo>
                    <a:pt x="2236" y="3436"/>
                  </a:lnTo>
                  <a:cubicBezTo>
                    <a:pt x="2236" y="3436"/>
                    <a:pt x="4104" y="2535"/>
                    <a:pt x="3904" y="1068"/>
                  </a:cubicBezTo>
                  <a:lnTo>
                    <a:pt x="2803" y="0"/>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17" name="Google Shape;627;p31">
              <a:extLst>
                <a:ext uri="{FF2B5EF4-FFF2-40B4-BE49-F238E27FC236}">
                  <a16:creationId xmlns:a16="http://schemas.microsoft.com/office/drawing/2014/main" id="{2167C412-05DD-A149-92E6-7F08DA6338D3}"/>
                </a:ext>
              </a:extLst>
            </p:cNvPr>
            <p:cNvSpPr/>
            <p:nvPr/>
          </p:nvSpPr>
          <p:spPr>
            <a:xfrm>
              <a:off x="4894500" y="2493050"/>
              <a:ext cx="105925" cy="106775"/>
            </a:xfrm>
            <a:custGeom>
              <a:avLst/>
              <a:gdLst/>
              <a:ahLst/>
              <a:cxnLst/>
              <a:rect l="l" t="t" r="r" b="b"/>
              <a:pathLst>
                <a:path w="4237" h="4271" extrusionOk="0">
                  <a:moveTo>
                    <a:pt x="2002" y="1"/>
                  </a:moveTo>
                  <a:lnTo>
                    <a:pt x="0" y="2269"/>
                  </a:lnTo>
                  <a:lnTo>
                    <a:pt x="2536" y="4271"/>
                  </a:lnTo>
                  <a:lnTo>
                    <a:pt x="4237" y="2636"/>
                  </a:lnTo>
                  <a:lnTo>
                    <a:pt x="2002"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18" name="Google Shape;628;p31">
              <a:extLst>
                <a:ext uri="{FF2B5EF4-FFF2-40B4-BE49-F238E27FC236}">
                  <a16:creationId xmlns:a16="http://schemas.microsoft.com/office/drawing/2014/main" id="{684FB922-BCA2-0746-9878-147EF14A9FF3}"/>
                </a:ext>
              </a:extLst>
            </p:cNvPr>
            <p:cNvSpPr/>
            <p:nvPr/>
          </p:nvSpPr>
          <p:spPr>
            <a:xfrm>
              <a:off x="4629300" y="1589075"/>
              <a:ext cx="15050" cy="22550"/>
            </a:xfrm>
            <a:custGeom>
              <a:avLst/>
              <a:gdLst/>
              <a:ahLst/>
              <a:cxnLst/>
              <a:rect l="l" t="t" r="r" b="b"/>
              <a:pathLst>
                <a:path w="602" h="902" extrusionOk="0">
                  <a:moveTo>
                    <a:pt x="301" y="1"/>
                  </a:moveTo>
                  <a:cubicBezTo>
                    <a:pt x="134" y="1"/>
                    <a:pt x="1" y="201"/>
                    <a:pt x="1" y="468"/>
                  </a:cubicBezTo>
                  <a:cubicBezTo>
                    <a:pt x="1" y="701"/>
                    <a:pt x="134" y="901"/>
                    <a:pt x="301" y="901"/>
                  </a:cubicBezTo>
                  <a:cubicBezTo>
                    <a:pt x="468" y="901"/>
                    <a:pt x="601" y="701"/>
                    <a:pt x="601" y="468"/>
                  </a:cubicBezTo>
                  <a:cubicBezTo>
                    <a:pt x="601" y="201"/>
                    <a:pt x="468" y="1"/>
                    <a:pt x="301"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19" name="Google Shape;629;p31">
              <a:extLst>
                <a:ext uri="{FF2B5EF4-FFF2-40B4-BE49-F238E27FC236}">
                  <a16:creationId xmlns:a16="http://schemas.microsoft.com/office/drawing/2014/main" id="{9A3D60DF-2034-664F-AA93-F622D7FA6B7F}"/>
                </a:ext>
              </a:extLst>
            </p:cNvPr>
            <p:cNvSpPr/>
            <p:nvPr/>
          </p:nvSpPr>
          <p:spPr>
            <a:xfrm>
              <a:off x="4611800" y="1611600"/>
              <a:ext cx="29200" cy="59500"/>
            </a:xfrm>
            <a:custGeom>
              <a:avLst/>
              <a:gdLst/>
              <a:ahLst/>
              <a:cxnLst/>
              <a:rect l="l" t="t" r="r" b="b"/>
              <a:pathLst>
                <a:path w="1168" h="2380" extrusionOk="0">
                  <a:moveTo>
                    <a:pt x="1168" y="0"/>
                  </a:moveTo>
                  <a:cubicBezTo>
                    <a:pt x="901" y="768"/>
                    <a:pt x="501" y="1468"/>
                    <a:pt x="0" y="2102"/>
                  </a:cubicBezTo>
                  <a:cubicBezTo>
                    <a:pt x="237" y="2291"/>
                    <a:pt x="523" y="2380"/>
                    <a:pt x="813" y="2380"/>
                  </a:cubicBezTo>
                  <a:cubicBezTo>
                    <a:pt x="932" y="2380"/>
                    <a:pt x="1051" y="2365"/>
                    <a:pt x="1168" y="2335"/>
                  </a:cubicBezTo>
                  <a:lnTo>
                    <a:pt x="1168" y="0"/>
                  </a:lnTo>
                  <a:close/>
                </a:path>
              </a:pathLst>
            </a:custGeom>
            <a:solidFill>
              <a:srgbClr val="A02724"/>
            </a:solidFill>
            <a:ln>
              <a:noFill/>
            </a:ln>
          </p:spPr>
          <p:txBody>
            <a:bodyPr spcFirstLastPara="1" wrap="square" lIns="121900" tIns="121900" rIns="121900" bIns="121900" anchor="ctr" anchorCtr="0">
              <a:noAutofit/>
            </a:bodyPr>
            <a:lstStyle/>
            <a:p>
              <a:endParaRPr sz="2400"/>
            </a:p>
          </p:txBody>
        </p:sp>
        <p:sp>
          <p:nvSpPr>
            <p:cNvPr id="120" name="Google Shape;630;p31">
              <a:extLst>
                <a:ext uri="{FF2B5EF4-FFF2-40B4-BE49-F238E27FC236}">
                  <a16:creationId xmlns:a16="http://schemas.microsoft.com/office/drawing/2014/main" id="{D6BA1A2C-D7D8-7840-A4B8-6ABBDDFE10A4}"/>
                </a:ext>
              </a:extLst>
            </p:cNvPr>
            <p:cNvSpPr/>
            <p:nvPr/>
          </p:nvSpPr>
          <p:spPr>
            <a:xfrm>
              <a:off x="4632650" y="1552425"/>
              <a:ext cx="37550" cy="14175"/>
            </a:xfrm>
            <a:custGeom>
              <a:avLst/>
              <a:gdLst/>
              <a:ahLst/>
              <a:cxnLst/>
              <a:rect l="l" t="t" r="r" b="b"/>
              <a:pathLst>
                <a:path w="1502" h="567" extrusionOk="0">
                  <a:moveTo>
                    <a:pt x="552" y="0"/>
                  </a:moveTo>
                  <a:cubicBezTo>
                    <a:pt x="404" y="0"/>
                    <a:pt x="252" y="22"/>
                    <a:pt x="100" y="66"/>
                  </a:cubicBezTo>
                  <a:cubicBezTo>
                    <a:pt x="34" y="99"/>
                    <a:pt x="0" y="166"/>
                    <a:pt x="34" y="266"/>
                  </a:cubicBezTo>
                  <a:cubicBezTo>
                    <a:pt x="58" y="315"/>
                    <a:pt x="100" y="346"/>
                    <a:pt x="147" y="346"/>
                  </a:cubicBezTo>
                  <a:cubicBezTo>
                    <a:pt x="165" y="346"/>
                    <a:pt x="183" y="341"/>
                    <a:pt x="200" y="333"/>
                  </a:cubicBezTo>
                  <a:cubicBezTo>
                    <a:pt x="311" y="303"/>
                    <a:pt x="424" y="288"/>
                    <a:pt x="535" y="288"/>
                  </a:cubicBezTo>
                  <a:cubicBezTo>
                    <a:pt x="796" y="288"/>
                    <a:pt x="1048" y="369"/>
                    <a:pt x="1235" y="533"/>
                  </a:cubicBezTo>
                  <a:cubicBezTo>
                    <a:pt x="1268" y="533"/>
                    <a:pt x="1301" y="566"/>
                    <a:pt x="1335" y="566"/>
                  </a:cubicBezTo>
                  <a:cubicBezTo>
                    <a:pt x="1368" y="566"/>
                    <a:pt x="1435" y="533"/>
                    <a:pt x="1435" y="499"/>
                  </a:cubicBezTo>
                  <a:cubicBezTo>
                    <a:pt x="1501" y="433"/>
                    <a:pt x="1468" y="333"/>
                    <a:pt x="1401" y="299"/>
                  </a:cubicBezTo>
                  <a:cubicBezTo>
                    <a:pt x="1154" y="96"/>
                    <a:pt x="860" y="0"/>
                    <a:pt x="552"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21" name="Google Shape;631;p31">
              <a:extLst>
                <a:ext uri="{FF2B5EF4-FFF2-40B4-BE49-F238E27FC236}">
                  <a16:creationId xmlns:a16="http://schemas.microsoft.com/office/drawing/2014/main" id="{0B1E2D82-275C-3F4F-AFB3-4B7B0AAA9271}"/>
                </a:ext>
              </a:extLst>
            </p:cNvPr>
            <p:cNvSpPr/>
            <p:nvPr/>
          </p:nvSpPr>
          <p:spPr>
            <a:xfrm>
              <a:off x="4626800" y="1671650"/>
              <a:ext cx="233525" cy="252700"/>
            </a:xfrm>
            <a:custGeom>
              <a:avLst/>
              <a:gdLst/>
              <a:ahLst/>
              <a:cxnLst/>
              <a:rect l="l" t="t" r="r" b="b"/>
              <a:pathLst>
                <a:path w="9341" h="10108" extrusionOk="0">
                  <a:moveTo>
                    <a:pt x="8674" y="0"/>
                  </a:moveTo>
                  <a:lnTo>
                    <a:pt x="4404" y="3669"/>
                  </a:lnTo>
                  <a:cubicBezTo>
                    <a:pt x="4838" y="5404"/>
                    <a:pt x="4904" y="7239"/>
                    <a:pt x="2403" y="7839"/>
                  </a:cubicBezTo>
                  <a:cubicBezTo>
                    <a:pt x="2403" y="7839"/>
                    <a:pt x="1" y="10107"/>
                    <a:pt x="4571" y="10107"/>
                  </a:cubicBezTo>
                  <a:cubicBezTo>
                    <a:pt x="8740" y="10107"/>
                    <a:pt x="9341" y="7839"/>
                    <a:pt x="9341" y="7839"/>
                  </a:cubicBezTo>
                  <a:cubicBezTo>
                    <a:pt x="7773" y="6338"/>
                    <a:pt x="8240" y="2235"/>
                    <a:pt x="8674" y="0"/>
                  </a:cubicBez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22" name="Google Shape;632;p31">
              <a:extLst>
                <a:ext uri="{FF2B5EF4-FFF2-40B4-BE49-F238E27FC236}">
                  <a16:creationId xmlns:a16="http://schemas.microsoft.com/office/drawing/2014/main" id="{F87181D5-5602-5842-9645-681C6FFA256C}"/>
                </a:ext>
              </a:extLst>
            </p:cNvPr>
            <p:cNvSpPr/>
            <p:nvPr/>
          </p:nvSpPr>
          <p:spPr>
            <a:xfrm>
              <a:off x="4668500" y="1833600"/>
              <a:ext cx="224350" cy="57375"/>
            </a:xfrm>
            <a:custGeom>
              <a:avLst/>
              <a:gdLst/>
              <a:ahLst/>
              <a:cxnLst/>
              <a:rect l="l" t="t" r="r" b="b"/>
              <a:pathLst>
                <a:path w="8974" h="2295" extrusionOk="0">
                  <a:moveTo>
                    <a:pt x="4210" y="0"/>
                  </a:moveTo>
                  <a:cubicBezTo>
                    <a:pt x="3071" y="0"/>
                    <a:pt x="1982" y="80"/>
                    <a:pt x="1368" y="294"/>
                  </a:cubicBezTo>
                  <a:cubicBezTo>
                    <a:pt x="501" y="560"/>
                    <a:pt x="1" y="1428"/>
                    <a:pt x="234" y="2295"/>
                  </a:cubicBezTo>
                  <a:lnTo>
                    <a:pt x="8273" y="2128"/>
                  </a:lnTo>
                  <a:cubicBezTo>
                    <a:pt x="8607" y="1428"/>
                    <a:pt x="8974" y="594"/>
                    <a:pt x="8240" y="360"/>
                  </a:cubicBezTo>
                  <a:cubicBezTo>
                    <a:pt x="7740" y="180"/>
                    <a:pt x="5918" y="0"/>
                    <a:pt x="421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 name="Google Shape;633;p31">
              <a:extLst>
                <a:ext uri="{FF2B5EF4-FFF2-40B4-BE49-F238E27FC236}">
                  <a16:creationId xmlns:a16="http://schemas.microsoft.com/office/drawing/2014/main" id="{96C16831-1923-DA49-AC69-A82DD2168BCB}"/>
                </a:ext>
              </a:extLst>
            </p:cNvPr>
            <p:cNvSpPr/>
            <p:nvPr/>
          </p:nvSpPr>
          <p:spPr>
            <a:xfrm>
              <a:off x="5213900" y="4338200"/>
              <a:ext cx="37550" cy="25400"/>
            </a:xfrm>
            <a:custGeom>
              <a:avLst/>
              <a:gdLst/>
              <a:ahLst/>
              <a:cxnLst/>
              <a:rect l="l" t="t" r="r" b="b"/>
              <a:pathLst>
                <a:path w="1502" h="1016" extrusionOk="0">
                  <a:moveTo>
                    <a:pt x="1268" y="181"/>
                  </a:moveTo>
                  <a:lnTo>
                    <a:pt x="1268" y="181"/>
                  </a:lnTo>
                  <a:cubicBezTo>
                    <a:pt x="979" y="502"/>
                    <a:pt x="537" y="884"/>
                    <a:pt x="325" y="884"/>
                  </a:cubicBezTo>
                  <a:cubicBezTo>
                    <a:pt x="317" y="884"/>
                    <a:pt x="308" y="883"/>
                    <a:pt x="300" y="882"/>
                  </a:cubicBezTo>
                  <a:cubicBezTo>
                    <a:pt x="267" y="882"/>
                    <a:pt x="200" y="848"/>
                    <a:pt x="167" y="715"/>
                  </a:cubicBezTo>
                  <a:cubicBezTo>
                    <a:pt x="167" y="682"/>
                    <a:pt x="167" y="615"/>
                    <a:pt x="200" y="548"/>
                  </a:cubicBezTo>
                  <a:lnTo>
                    <a:pt x="267" y="515"/>
                  </a:lnTo>
                  <a:cubicBezTo>
                    <a:pt x="567" y="315"/>
                    <a:pt x="934" y="215"/>
                    <a:pt x="1268" y="181"/>
                  </a:cubicBezTo>
                  <a:close/>
                  <a:moveTo>
                    <a:pt x="1463" y="1"/>
                  </a:moveTo>
                  <a:cubicBezTo>
                    <a:pt x="1454" y="1"/>
                    <a:pt x="1444" y="5"/>
                    <a:pt x="1435" y="14"/>
                  </a:cubicBezTo>
                  <a:cubicBezTo>
                    <a:pt x="1401" y="14"/>
                    <a:pt x="367" y="114"/>
                    <a:pt x="100" y="481"/>
                  </a:cubicBezTo>
                  <a:cubicBezTo>
                    <a:pt x="34" y="548"/>
                    <a:pt x="0" y="648"/>
                    <a:pt x="34" y="748"/>
                  </a:cubicBezTo>
                  <a:cubicBezTo>
                    <a:pt x="67" y="948"/>
                    <a:pt x="167" y="1015"/>
                    <a:pt x="267" y="1015"/>
                  </a:cubicBezTo>
                  <a:cubicBezTo>
                    <a:pt x="501" y="1015"/>
                    <a:pt x="767" y="882"/>
                    <a:pt x="934" y="715"/>
                  </a:cubicBezTo>
                  <a:cubicBezTo>
                    <a:pt x="1134" y="515"/>
                    <a:pt x="1335" y="315"/>
                    <a:pt x="1501" y="114"/>
                  </a:cubicBezTo>
                  <a:cubicBezTo>
                    <a:pt x="1501" y="81"/>
                    <a:pt x="1501" y="48"/>
                    <a:pt x="1501" y="48"/>
                  </a:cubicBezTo>
                  <a:cubicBezTo>
                    <a:pt x="1501" y="24"/>
                    <a:pt x="1485" y="1"/>
                    <a:pt x="1463" y="1"/>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124" name="Google Shape;634;p31">
              <a:extLst>
                <a:ext uri="{FF2B5EF4-FFF2-40B4-BE49-F238E27FC236}">
                  <a16:creationId xmlns:a16="http://schemas.microsoft.com/office/drawing/2014/main" id="{034E1AB3-4FBB-BB49-A33D-C40E063A0CDB}"/>
                </a:ext>
              </a:extLst>
            </p:cNvPr>
            <p:cNvSpPr/>
            <p:nvPr/>
          </p:nvSpPr>
          <p:spPr>
            <a:xfrm>
              <a:off x="5213050" y="4322700"/>
              <a:ext cx="38400" cy="19625"/>
            </a:xfrm>
            <a:custGeom>
              <a:avLst/>
              <a:gdLst/>
              <a:ahLst/>
              <a:cxnLst/>
              <a:rect l="l" t="t" r="r" b="b"/>
              <a:pathLst>
                <a:path w="1536" h="785" extrusionOk="0">
                  <a:moveTo>
                    <a:pt x="364" y="154"/>
                  </a:moveTo>
                  <a:cubicBezTo>
                    <a:pt x="379" y="154"/>
                    <a:pt x="391" y="158"/>
                    <a:pt x="401" y="167"/>
                  </a:cubicBezTo>
                  <a:cubicBezTo>
                    <a:pt x="768" y="234"/>
                    <a:pt x="1068" y="401"/>
                    <a:pt x="1302" y="634"/>
                  </a:cubicBezTo>
                  <a:cubicBezTo>
                    <a:pt x="1260" y="638"/>
                    <a:pt x="1216" y="640"/>
                    <a:pt x="1171" y="640"/>
                  </a:cubicBezTo>
                  <a:cubicBezTo>
                    <a:pt x="782" y="640"/>
                    <a:pt x="291" y="517"/>
                    <a:pt x="201" y="368"/>
                  </a:cubicBezTo>
                  <a:cubicBezTo>
                    <a:pt x="168" y="334"/>
                    <a:pt x="168" y="301"/>
                    <a:pt x="234" y="234"/>
                  </a:cubicBezTo>
                  <a:lnTo>
                    <a:pt x="234" y="201"/>
                  </a:lnTo>
                  <a:cubicBezTo>
                    <a:pt x="282" y="177"/>
                    <a:pt x="329" y="154"/>
                    <a:pt x="364" y="154"/>
                  </a:cubicBezTo>
                  <a:close/>
                  <a:moveTo>
                    <a:pt x="401" y="1"/>
                  </a:moveTo>
                  <a:cubicBezTo>
                    <a:pt x="301" y="1"/>
                    <a:pt x="201" y="34"/>
                    <a:pt x="101" y="134"/>
                  </a:cubicBezTo>
                  <a:cubicBezTo>
                    <a:pt x="34" y="201"/>
                    <a:pt x="1" y="301"/>
                    <a:pt x="68" y="401"/>
                  </a:cubicBezTo>
                  <a:cubicBezTo>
                    <a:pt x="206" y="650"/>
                    <a:pt x="852" y="785"/>
                    <a:pt x="1276" y="785"/>
                  </a:cubicBezTo>
                  <a:cubicBezTo>
                    <a:pt x="1363" y="785"/>
                    <a:pt x="1440" y="779"/>
                    <a:pt x="1502" y="768"/>
                  </a:cubicBezTo>
                  <a:lnTo>
                    <a:pt x="1535" y="768"/>
                  </a:lnTo>
                  <a:cubicBezTo>
                    <a:pt x="1535" y="734"/>
                    <a:pt x="1535" y="734"/>
                    <a:pt x="1535" y="701"/>
                  </a:cubicBezTo>
                  <a:cubicBezTo>
                    <a:pt x="1535" y="668"/>
                    <a:pt x="1535" y="668"/>
                    <a:pt x="1535" y="634"/>
                  </a:cubicBezTo>
                  <a:cubicBezTo>
                    <a:pt x="1502" y="601"/>
                    <a:pt x="868" y="1"/>
                    <a:pt x="401" y="1"/>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125" name="Google Shape;635;p31">
              <a:extLst>
                <a:ext uri="{FF2B5EF4-FFF2-40B4-BE49-F238E27FC236}">
                  <a16:creationId xmlns:a16="http://schemas.microsoft.com/office/drawing/2014/main" id="{BF7FF9A9-1D8F-C64F-BCEA-F9CA3195E27A}"/>
                </a:ext>
              </a:extLst>
            </p:cNvPr>
            <p:cNvSpPr/>
            <p:nvPr/>
          </p:nvSpPr>
          <p:spPr>
            <a:xfrm>
              <a:off x="4639325" y="4484025"/>
              <a:ext cx="49225" cy="18825"/>
            </a:xfrm>
            <a:custGeom>
              <a:avLst/>
              <a:gdLst/>
              <a:ahLst/>
              <a:cxnLst/>
              <a:rect l="l" t="t" r="r" b="b"/>
              <a:pathLst>
                <a:path w="1969" h="753" extrusionOk="0">
                  <a:moveTo>
                    <a:pt x="467" y="152"/>
                  </a:moveTo>
                  <a:cubicBezTo>
                    <a:pt x="901" y="219"/>
                    <a:pt x="1301" y="319"/>
                    <a:pt x="1668" y="553"/>
                  </a:cubicBezTo>
                  <a:cubicBezTo>
                    <a:pt x="1460" y="577"/>
                    <a:pt x="1226" y="593"/>
                    <a:pt x="1006" y="593"/>
                  </a:cubicBezTo>
                  <a:cubicBezTo>
                    <a:pt x="624" y="593"/>
                    <a:pt x="285" y="546"/>
                    <a:pt x="200" y="419"/>
                  </a:cubicBezTo>
                  <a:cubicBezTo>
                    <a:pt x="167" y="386"/>
                    <a:pt x="134" y="352"/>
                    <a:pt x="200" y="252"/>
                  </a:cubicBezTo>
                  <a:cubicBezTo>
                    <a:pt x="234" y="219"/>
                    <a:pt x="267" y="152"/>
                    <a:pt x="334" y="152"/>
                  </a:cubicBezTo>
                  <a:close/>
                  <a:moveTo>
                    <a:pt x="457" y="0"/>
                  </a:moveTo>
                  <a:cubicBezTo>
                    <a:pt x="401" y="0"/>
                    <a:pt x="348" y="6"/>
                    <a:pt x="300" y="19"/>
                  </a:cubicBezTo>
                  <a:cubicBezTo>
                    <a:pt x="200" y="52"/>
                    <a:pt x="100" y="119"/>
                    <a:pt x="67" y="219"/>
                  </a:cubicBezTo>
                  <a:cubicBezTo>
                    <a:pt x="0" y="286"/>
                    <a:pt x="0" y="419"/>
                    <a:pt x="67" y="519"/>
                  </a:cubicBezTo>
                  <a:cubicBezTo>
                    <a:pt x="200" y="686"/>
                    <a:pt x="567" y="753"/>
                    <a:pt x="968" y="753"/>
                  </a:cubicBezTo>
                  <a:cubicBezTo>
                    <a:pt x="1268" y="753"/>
                    <a:pt x="1601" y="719"/>
                    <a:pt x="1902" y="653"/>
                  </a:cubicBezTo>
                  <a:cubicBezTo>
                    <a:pt x="1935" y="653"/>
                    <a:pt x="1935" y="653"/>
                    <a:pt x="1935" y="619"/>
                  </a:cubicBezTo>
                  <a:cubicBezTo>
                    <a:pt x="1968" y="586"/>
                    <a:pt x="1935" y="553"/>
                    <a:pt x="1902" y="519"/>
                  </a:cubicBezTo>
                  <a:cubicBezTo>
                    <a:pt x="1871" y="519"/>
                    <a:pt x="995" y="0"/>
                    <a:pt x="457" y="0"/>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126" name="Google Shape;636;p31">
              <a:extLst>
                <a:ext uri="{FF2B5EF4-FFF2-40B4-BE49-F238E27FC236}">
                  <a16:creationId xmlns:a16="http://schemas.microsoft.com/office/drawing/2014/main" id="{372E61E8-3D66-E143-9EF5-2C08C6D515E8}"/>
                </a:ext>
              </a:extLst>
            </p:cNvPr>
            <p:cNvSpPr/>
            <p:nvPr/>
          </p:nvSpPr>
          <p:spPr>
            <a:xfrm>
              <a:off x="4658500" y="4465925"/>
              <a:ext cx="30050" cy="34800"/>
            </a:xfrm>
            <a:custGeom>
              <a:avLst/>
              <a:gdLst/>
              <a:ahLst/>
              <a:cxnLst/>
              <a:rect l="l" t="t" r="r" b="b"/>
              <a:pathLst>
                <a:path w="1202" h="1392" extrusionOk="0">
                  <a:moveTo>
                    <a:pt x="367" y="142"/>
                  </a:moveTo>
                  <a:cubicBezTo>
                    <a:pt x="467" y="142"/>
                    <a:pt x="534" y="176"/>
                    <a:pt x="601" y="243"/>
                  </a:cubicBezTo>
                  <a:cubicBezTo>
                    <a:pt x="834" y="509"/>
                    <a:pt x="968" y="810"/>
                    <a:pt x="1034" y="1177"/>
                  </a:cubicBezTo>
                  <a:cubicBezTo>
                    <a:pt x="634" y="943"/>
                    <a:pt x="167" y="443"/>
                    <a:pt x="201" y="209"/>
                  </a:cubicBezTo>
                  <a:cubicBezTo>
                    <a:pt x="201" y="209"/>
                    <a:pt x="201" y="142"/>
                    <a:pt x="334" y="142"/>
                  </a:cubicBezTo>
                  <a:close/>
                  <a:moveTo>
                    <a:pt x="386" y="0"/>
                  </a:moveTo>
                  <a:cubicBezTo>
                    <a:pt x="359" y="0"/>
                    <a:pt x="330" y="3"/>
                    <a:pt x="301" y="9"/>
                  </a:cubicBezTo>
                  <a:cubicBezTo>
                    <a:pt x="100" y="42"/>
                    <a:pt x="34" y="142"/>
                    <a:pt x="34" y="209"/>
                  </a:cubicBezTo>
                  <a:cubicBezTo>
                    <a:pt x="0" y="543"/>
                    <a:pt x="734" y="1210"/>
                    <a:pt x="1101" y="1377"/>
                  </a:cubicBezTo>
                  <a:lnTo>
                    <a:pt x="1135" y="1377"/>
                  </a:lnTo>
                  <a:cubicBezTo>
                    <a:pt x="1135" y="1388"/>
                    <a:pt x="1138" y="1392"/>
                    <a:pt x="1143" y="1392"/>
                  </a:cubicBezTo>
                  <a:cubicBezTo>
                    <a:pt x="1153" y="1392"/>
                    <a:pt x="1168" y="1377"/>
                    <a:pt x="1168" y="1377"/>
                  </a:cubicBezTo>
                  <a:cubicBezTo>
                    <a:pt x="1201" y="1377"/>
                    <a:pt x="1201" y="1343"/>
                    <a:pt x="1201" y="1310"/>
                  </a:cubicBezTo>
                  <a:cubicBezTo>
                    <a:pt x="1201" y="1277"/>
                    <a:pt x="1135" y="443"/>
                    <a:pt x="734" y="142"/>
                  </a:cubicBezTo>
                  <a:cubicBezTo>
                    <a:pt x="624" y="60"/>
                    <a:pt x="515" y="0"/>
                    <a:pt x="386" y="0"/>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127" name="Google Shape;637;p31">
              <a:extLst>
                <a:ext uri="{FF2B5EF4-FFF2-40B4-BE49-F238E27FC236}">
                  <a16:creationId xmlns:a16="http://schemas.microsoft.com/office/drawing/2014/main" id="{82193FDA-AB4A-3740-BC88-585F8797EFB4}"/>
                </a:ext>
              </a:extLst>
            </p:cNvPr>
            <p:cNvSpPr/>
            <p:nvPr/>
          </p:nvSpPr>
          <p:spPr>
            <a:xfrm>
              <a:off x="4686850" y="4321875"/>
              <a:ext cx="84250" cy="176800"/>
            </a:xfrm>
            <a:custGeom>
              <a:avLst/>
              <a:gdLst/>
              <a:ahLst/>
              <a:cxnLst/>
              <a:rect l="l" t="t" r="r" b="b"/>
              <a:pathLst>
                <a:path w="3370" h="7072" extrusionOk="0">
                  <a:moveTo>
                    <a:pt x="1" y="0"/>
                  </a:moveTo>
                  <a:lnTo>
                    <a:pt x="301" y="7072"/>
                  </a:lnTo>
                  <a:lnTo>
                    <a:pt x="3370" y="7072"/>
                  </a:lnTo>
                  <a:lnTo>
                    <a:pt x="3036" y="0"/>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28" name="Google Shape;638;p31">
              <a:extLst>
                <a:ext uri="{FF2B5EF4-FFF2-40B4-BE49-F238E27FC236}">
                  <a16:creationId xmlns:a16="http://schemas.microsoft.com/office/drawing/2014/main" id="{F6F12BA6-C84C-7142-A94D-C75466EE6347}"/>
                </a:ext>
              </a:extLst>
            </p:cNvPr>
            <p:cNvSpPr/>
            <p:nvPr/>
          </p:nvSpPr>
          <p:spPr>
            <a:xfrm>
              <a:off x="5172200" y="4157575"/>
              <a:ext cx="155975" cy="181000"/>
            </a:xfrm>
            <a:custGeom>
              <a:avLst/>
              <a:gdLst/>
              <a:ahLst/>
              <a:cxnLst/>
              <a:rect l="l" t="t" r="r" b="b"/>
              <a:pathLst>
                <a:path w="6239" h="7240" extrusionOk="0">
                  <a:moveTo>
                    <a:pt x="2969" y="1"/>
                  </a:moveTo>
                  <a:lnTo>
                    <a:pt x="0" y="768"/>
                  </a:lnTo>
                  <a:lnTo>
                    <a:pt x="3269" y="7239"/>
                  </a:lnTo>
                  <a:lnTo>
                    <a:pt x="6238" y="6472"/>
                  </a:lnTo>
                  <a:lnTo>
                    <a:pt x="2969"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29" name="Google Shape;639;p31">
              <a:extLst>
                <a:ext uri="{FF2B5EF4-FFF2-40B4-BE49-F238E27FC236}">
                  <a16:creationId xmlns:a16="http://schemas.microsoft.com/office/drawing/2014/main" id="{4CBF522E-304B-1648-AB57-3B4C6A20BEF5}"/>
                </a:ext>
              </a:extLst>
            </p:cNvPr>
            <p:cNvSpPr/>
            <p:nvPr/>
          </p:nvSpPr>
          <p:spPr>
            <a:xfrm>
              <a:off x="5172225" y="4272450"/>
              <a:ext cx="211825" cy="209100"/>
            </a:xfrm>
            <a:custGeom>
              <a:avLst/>
              <a:gdLst/>
              <a:ahLst/>
              <a:cxnLst/>
              <a:rect l="l" t="t" r="r" b="b"/>
              <a:pathLst>
                <a:path w="8473" h="8364" extrusionOk="0">
                  <a:moveTo>
                    <a:pt x="5837" y="1"/>
                  </a:moveTo>
                  <a:cubicBezTo>
                    <a:pt x="5779" y="1"/>
                    <a:pt x="5720" y="26"/>
                    <a:pt x="5670" y="76"/>
                  </a:cubicBezTo>
                  <a:lnTo>
                    <a:pt x="3068" y="2311"/>
                  </a:lnTo>
                  <a:cubicBezTo>
                    <a:pt x="2901" y="2411"/>
                    <a:pt x="2801" y="2578"/>
                    <a:pt x="2768" y="2744"/>
                  </a:cubicBezTo>
                  <a:cubicBezTo>
                    <a:pt x="2635" y="3745"/>
                    <a:pt x="1701" y="5613"/>
                    <a:pt x="233" y="7548"/>
                  </a:cubicBezTo>
                  <a:cubicBezTo>
                    <a:pt x="0" y="7850"/>
                    <a:pt x="384" y="8364"/>
                    <a:pt x="977" y="8364"/>
                  </a:cubicBezTo>
                  <a:cubicBezTo>
                    <a:pt x="1235" y="8364"/>
                    <a:pt x="1531" y="8267"/>
                    <a:pt x="1834" y="8015"/>
                  </a:cubicBezTo>
                  <a:cubicBezTo>
                    <a:pt x="2801" y="7181"/>
                    <a:pt x="4936" y="5113"/>
                    <a:pt x="5670" y="4512"/>
                  </a:cubicBezTo>
                  <a:cubicBezTo>
                    <a:pt x="6804" y="3512"/>
                    <a:pt x="7305" y="3211"/>
                    <a:pt x="8239" y="2444"/>
                  </a:cubicBezTo>
                  <a:cubicBezTo>
                    <a:pt x="8472" y="2277"/>
                    <a:pt x="8472" y="1911"/>
                    <a:pt x="8239" y="1744"/>
                  </a:cubicBezTo>
                  <a:lnTo>
                    <a:pt x="6004" y="76"/>
                  </a:lnTo>
                  <a:cubicBezTo>
                    <a:pt x="5954" y="26"/>
                    <a:pt x="5895" y="1"/>
                    <a:pt x="5837"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30" name="Google Shape;640;p31">
              <a:extLst>
                <a:ext uri="{FF2B5EF4-FFF2-40B4-BE49-F238E27FC236}">
                  <a16:creationId xmlns:a16="http://schemas.microsoft.com/office/drawing/2014/main" id="{ED48AB02-F690-F849-9A73-62312C78BAA8}"/>
                </a:ext>
              </a:extLst>
            </p:cNvPr>
            <p:cNvSpPr/>
            <p:nvPr/>
          </p:nvSpPr>
          <p:spPr>
            <a:xfrm>
              <a:off x="4520900" y="4490325"/>
              <a:ext cx="280225" cy="86750"/>
            </a:xfrm>
            <a:custGeom>
              <a:avLst/>
              <a:gdLst/>
              <a:ahLst/>
              <a:cxnLst/>
              <a:rect l="l" t="t" r="r" b="b"/>
              <a:pathLst>
                <a:path w="11209" h="3470" extrusionOk="0">
                  <a:moveTo>
                    <a:pt x="6939" y="0"/>
                  </a:moveTo>
                  <a:cubicBezTo>
                    <a:pt x="6672" y="0"/>
                    <a:pt x="6438" y="67"/>
                    <a:pt x="6205" y="234"/>
                  </a:cubicBezTo>
                  <a:cubicBezTo>
                    <a:pt x="4137" y="1502"/>
                    <a:pt x="2936" y="1568"/>
                    <a:pt x="534" y="2069"/>
                  </a:cubicBezTo>
                  <a:cubicBezTo>
                    <a:pt x="0" y="2202"/>
                    <a:pt x="367" y="3470"/>
                    <a:pt x="1602" y="3470"/>
                  </a:cubicBezTo>
                  <a:cubicBezTo>
                    <a:pt x="3703" y="3470"/>
                    <a:pt x="4470" y="3370"/>
                    <a:pt x="6238" y="3370"/>
                  </a:cubicBezTo>
                  <a:cubicBezTo>
                    <a:pt x="7773" y="3370"/>
                    <a:pt x="9507" y="3470"/>
                    <a:pt x="10708" y="3470"/>
                  </a:cubicBezTo>
                  <a:cubicBezTo>
                    <a:pt x="11008" y="3470"/>
                    <a:pt x="11208" y="3203"/>
                    <a:pt x="11142" y="2903"/>
                  </a:cubicBezTo>
                  <a:lnTo>
                    <a:pt x="10541" y="201"/>
                  </a:lnTo>
                  <a:cubicBezTo>
                    <a:pt x="10508" y="67"/>
                    <a:pt x="10408" y="0"/>
                    <a:pt x="10274"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31" name="Google Shape;641;p31">
              <a:extLst>
                <a:ext uri="{FF2B5EF4-FFF2-40B4-BE49-F238E27FC236}">
                  <a16:creationId xmlns:a16="http://schemas.microsoft.com/office/drawing/2014/main" id="{133D89E1-DB8D-8749-A4E3-A05AA846D843}"/>
                </a:ext>
              </a:extLst>
            </p:cNvPr>
            <p:cNvSpPr/>
            <p:nvPr/>
          </p:nvSpPr>
          <p:spPr>
            <a:xfrm>
              <a:off x="4099775" y="1979350"/>
              <a:ext cx="487875" cy="417325"/>
            </a:xfrm>
            <a:custGeom>
              <a:avLst/>
              <a:gdLst/>
              <a:ahLst/>
              <a:cxnLst/>
              <a:rect l="l" t="t" r="r" b="b"/>
              <a:pathLst>
                <a:path w="19515" h="16693" extrusionOk="0">
                  <a:moveTo>
                    <a:pt x="15478" y="1"/>
                  </a:moveTo>
                  <a:cubicBezTo>
                    <a:pt x="14510" y="1669"/>
                    <a:pt x="13443" y="3337"/>
                    <a:pt x="12409" y="5004"/>
                  </a:cubicBezTo>
                  <a:cubicBezTo>
                    <a:pt x="11375" y="6672"/>
                    <a:pt x="10307" y="8307"/>
                    <a:pt x="9207" y="9875"/>
                  </a:cubicBezTo>
                  <a:cubicBezTo>
                    <a:pt x="9073" y="10075"/>
                    <a:pt x="8940" y="10275"/>
                    <a:pt x="8806" y="10442"/>
                  </a:cubicBezTo>
                  <a:lnTo>
                    <a:pt x="8439" y="10942"/>
                  </a:lnTo>
                  <a:cubicBezTo>
                    <a:pt x="8239" y="11176"/>
                    <a:pt x="8039" y="11342"/>
                    <a:pt x="7772" y="11509"/>
                  </a:cubicBezTo>
                  <a:cubicBezTo>
                    <a:pt x="7072" y="11976"/>
                    <a:pt x="6305" y="12343"/>
                    <a:pt x="5471" y="12643"/>
                  </a:cubicBezTo>
                  <a:cubicBezTo>
                    <a:pt x="3703" y="13310"/>
                    <a:pt x="1868" y="13911"/>
                    <a:pt x="0" y="14378"/>
                  </a:cubicBezTo>
                  <a:lnTo>
                    <a:pt x="234" y="16679"/>
                  </a:lnTo>
                  <a:cubicBezTo>
                    <a:pt x="501" y="16688"/>
                    <a:pt x="767" y="16692"/>
                    <a:pt x="1034" y="16692"/>
                  </a:cubicBezTo>
                  <a:cubicBezTo>
                    <a:pt x="2868" y="16692"/>
                    <a:pt x="4699" y="16495"/>
                    <a:pt x="6505" y="16146"/>
                  </a:cubicBezTo>
                  <a:cubicBezTo>
                    <a:pt x="7639" y="15912"/>
                    <a:pt x="8740" y="15545"/>
                    <a:pt x="9774" y="15045"/>
                  </a:cubicBezTo>
                  <a:cubicBezTo>
                    <a:pt x="10408" y="14711"/>
                    <a:pt x="11008" y="14311"/>
                    <a:pt x="11508" y="13777"/>
                  </a:cubicBezTo>
                  <a:lnTo>
                    <a:pt x="11708" y="13544"/>
                  </a:lnTo>
                  <a:lnTo>
                    <a:pt x="11842" y="13410"/>
                  </a:lnTo>
                  <a:lnTo>
                    <a:pt x="12109" y="13110"/>
                  </a:lnTo>
                  <a:cubicBezTo>
                    <a:pt x="12276" y="12910"/>
                    <a:pt x="12442" y="12710"/>
                    <a:pt x="12609" y="12510"/>
                  </a:cubicBezTo>
                  <a:cubicBezTo>
                    <a:pt x="13943" y="10875"/>
                    <a:pt x="15144" y="9241"/>
                    <a:pt x="16278" y="7540"/>
                  </a:cubicBezTo>
                  <a:cubicBezTo>
                    <a:pt x="17446" y="5838"/>
                    <a:pt x="18513" y="4137"/>
                    <a:pt x="19514" y="2336"/>
                  </a:cubicBezTo>
                  <a:lnTo>
                    <a:pt x="15478"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32" name="Google Shape;642;p31">
              <a:extLst>
                <a:ext uri="{FF2B5EF4-FFF2-40B4-BE49-F238E27FC236}">
                  <a16:creationId xmlns:a16="http://schemas.microsoft.com/office/drawing/2014/main" id="{AB2331F6-79CB-B748-8529-4A95EDE27AB2}"/>
                </a:ext>
              </a:extLst>
            </p:cNvPr>
            <p:cNvSpPr/>
            <p:nvPr/>
          </p:nvSpPr>
          <p:spPr>
            <a:xfrm>
              <a:off x="4880150" y="1882800"/>
              <a:ext cx="277900" cy="313400"/>
            </a:xfrm>
            <a:custGeom>
              <a:avLst/>
              <a:gdLst/>
              <a:ahLst/>
              <a:cxnLst/>
              <a:rect l="l" t="t" r="r" b="b"/>
              <a:pathLst>
                <a:path w="11116" h="12536" extrusionOk="0">
                  <a:moveTo>
                    <a:pt x="4141" y="1"/>
                  </a:moveTo>
                  <a:cubicBezTo>
                    <a:pt x="1636" y="1"/>
                    <a:pt x="0" y="2800"/>
                    <a:pt x="1542" y="6064"/>
                  </a:cubicBezTo>
                  <a:cubicBezTo>
                    <a:pt x="2643" y="8299"/>
                    <a:pt x="3910" y="10468"/>
                    <a:pt x="5345" y="12536"/>
                  </a:cubicBezTo>
                  <a:lnTo>
                    <a:pt x="11115" y="8566"/>
                  </a:lnTo>
                  <a:cubicBezTo>
                    <a:pt x="11115" y="8566"/>
                    <a:pt x="7846" y="761"/>
                    <a:pt x="4944" y="93"/>
                  </a:cubicBezTo>
                  <a:cubicBezTo>
                    <a:pt x="4669" y="31"/>
                    <a:pt x="4400" y="1"/>
                    <a:pt x="4141" y="1"/>
                  </a:cubicBezTo>
                  <a:close/>
                </a:path>
              </a:pathLst>
            </a:custGeom>
            <a:solidFill>
              <a:srgbClr val="6FA8DC"/>
            </a:solidFill>
            <a:ln>
              <a:noFill/>
            </a:ln>
          </p:spPr>
          <p:txBody>
            <a:bodyPr spcFirstLastPara="1" wrap="square" lIns="121900" tIns="121900" rIns="121900" bIns="121900" anchor="ctr" anchorCtr="0">
              <a:noAutofit/>
            </a:bodyPr>
            <a:lstStyle/>
            <a:p>
              <a:endParaRPr sz="2400"/>
            </a:p>
          </p:txBody>
        </p:sp>
        <p:sp>
          <p:nvSpPr>
            <p:cNvPr id="133" name="Google Shape;643;p31">
              <a:extLst>
                <a:ext uri="{FF2B5EF4-FFF2-40B4-BE49-F238E27FC236}">
                  <a16:creationId xmlns:a16="http://schemas.microsoft.com/office/drawing/2014/main" id="{A8E5261D-7B4C-F148-BC4C-6EA60F981CB2}"/>
                </a:ext>
              </a:extLst>
            </p:cNvPr>
            <p:cNvSpPr/>
            <p:nvPr/>
          </p:nvSpPr>
          <p:spPr>
            <a:xfrm>
              <a:off x="4952875" y="2010225"/>
              <a:ext cx="68400" cy="185975"/>
            </a:xfrm>
            <a:custGeom>
              <a:avLst/>
              <a:gdLst/>
              <a:ahLst/>
              <a:cxnLst/>
              <a:rect l="l" t="t" r="r" b="b"/>
              <a:pathLst>
                <a:path w="2736" h="7439" extrusionOk="0">
                  <a:moveTo>
                    <a:pt x="0" y="0"/>
                  </a:moveTo>
                  <a:lnTo>
                    <a:pt x="0" y="3569"/>
                  </a:lnTo>
                  <a:cubicBezTo>
                    <a:pt x="1268" y="5771"/>
                    <a:pt x="2436" y="7439"/>
                    <a:pt x="2436" y="7439"/>
                  </a:cubicBezTo>
                  <a:lnTo>
                    <a:pt x="2736" y="7272"/>
                  </a:lnTo>
                  <a:lnTo>
                    <a:pt x="0" y="0"/>
                  </a:lnTo>
                  <a:close/>
                </a:path>
              </a:pathLst>
            </a:custGeom>
            <a:solidFill>
              <a:srgbClr val="000000">
                <a:alpha val="47560"/>
              </a:srgbClr>
            </a:solidFill>
            <a:ln>
              <a:noFill/>
            </a:ln>
          </p:spPr>
          <p:txBody>
            <a:bodyPr spcFirstLastPara="1" wrap="square" lIns="121900" tIns="121900" rIns="121900" bIns="121900" anchor="ctr" anchorCtr="0">
              <a:noAutofit/>
            </a:bodyPr>
            <a:lstStyle/>
            <a:p>
              <a:endParaRPr sz="2400"/>
            </a:p>
          </p:txBody>
        </p:sp>
        <p:sp>
          <p:nvSpPr>
            <p:cNvPr id="134" name="Google Shape;644;p31">
              <a:extLst>
                <a:ext uri="{FF2B5EF4-FFF2-40B4-BE49-F238E27FC236}">
                  <a16:creationId xmlns:a16="http://schemas.microsoft.com/office/drawing/2014/main" id="{BD584E6F-5A33-E944-9189-19244D20601C}"/>
                </a:ext>
              </a:extLst>
            </p:cNvPr>
            <p:cNvSpPr/>
            <p:nvPr/>
          </p:nvSpPr>
          <p:spPr>
            <a:xfrm>
              <a:off x="4493375" y="1865100"/>
              <a:ext cx="510400" cy="685525"/>
            </a:xfrm>
            <a:custGeom>
              <a:avLst/>
              <a:gdLst/>
              <a:ahLst/>
              <a:cxnLst/>
              <a:rect l="l" t="t" r="r" b="b"/>
              <a:pathLst>
                <a:path w="20416" h="27421" extrusionOk="0">
                  <a:moveTo>
                    <a:pt x="11459" y="1"/>
                  </a:moveTo>
                  <a:cubicBezTo>
                    <a:pt x="10300" y="1"/>
                    <a:pt x="9141" y="34"/>
                    <a:pt x="7973" y="101"/>
                  </a:cubicBezTo>
                  <a:cubicBezTo>
                    <a:pt x="6405" y="268"/>
                    <a:pt x="4804" y="535"/>
                    <a:pt x="3270" y="968"/>
                  </a:cubicBezTo>
                  <a:cubicBezTo>
                    <a:pt x="3270" y="968"/>
                    <a:pt x="1" y="4638"/>
                    <a:pt x="3103" y="27421"/>
                  </a:cubicBezTo>
                  <a:lnTo>
                    <a:pt x="19481" y="27421"/>
                  </a:lnTo>
                  <a:cubicBezTo>
                    <a:pt x="19581" y="24919"/>
                    <a:pt x="18014" y="12643"/>
                    <a:pt x="20415" y="801"/>
                  </a:cubicBezTo>
                  <a:cubicBezTo>
                    <a:pt x="18614" y="435"/>
                    <a:pt x="16779" y="201"/>
                    <a:pt x="14945" y="101"/>
                  </a:cubicBezTo>
                  <a:cubicBezTo>
                    <a:pt x="13777" y="34"/>
                    <a:pt x="12618" y="1"/>
                    <a:pt x="11459" y="1"/>
                  </a:cubicBezTo>
                  <a:close/>
                </a:path>
              </a:pathLst>
            </a:custGeom>
            <a:solidFill>
              <a:srgbClr val="6FA8DC"/>
            </a:solidFill>
            <a:ln>
              <a:noFill/>
            </a:ln>
          </p:spPr>
          <p:txBody>
            <a:bodyPr spcFirstLastPara="1" wrap="square" lIns="121900" tIns="121900" rIns="121900" bIns="121900" anchor="ctr" anchorCtr="0">
              <a:noAutofit/>
            </a:bodyPr>
            <a:lstStyle/>
            <a:p>
              <a:endParaRPr sz="2400"/>
            </a:p>
          </p:txBody>
        </p:sp>
        <p:sp>
          <p:nvSpPr>
            <p:cNvPr id="135" name="Google Shape;645;p31">
              <a:extLst>
                <a:ext uri="{FF2B5EF4-FFF2-40B4-BE49-F238E27FC236}">
                  <a16:creationId xmlns:a16="http://schemas.microsoft.com/office/drawing/2014/main" id="{7BE72355-E9BD-4D48-BE98-0667A49F8A84}"/>
                </a:ext>
              </a:extLst>
            </p:cNvPr>
            <p:cNvSpPr/>
            <p:nvPr/>
          </p:nvSpPr>
          <p:spPr>
            <a:xfrm>
              <a:off x="4537575" y="2053575"/>
              <a:ext cx="83425" cy="176000"/>
            </a:xfrm>
            <a:custGeom>
              <a:avLst/>
              <a:gdLst/>
              <a:ahLst/>
              <a:cxnLst/>
              <a:rect l="l" t="t" r="r" b="b"/>
              <a:pathLst>
                <a:path w="3337" h="7040" extrusionOk="0">
                  <a:moveTo>
                    <a:pt x="3336" y="1"/>
                  </a:moveTo>
                  <a:lnTo>
                    <a:pt x="1" y="3070"/>
                  </a:lnTo>
                  <a:cubicBezTo>
                    <a:pt x="1" y="4237"/>
                    <a:pt x="1" y="5571"/>
                    <a:pt x="101" y="7039"/>
                  </a:cubicBezTo>
                  <a:cubicBezTo>
                    <a:pt x="1769" y="5004"/>
                    <a:pt x="2903" y="2603"/>
                    <a:pt x="3336" y="1"/>
                  </a:cubicBezTo>
                  <a:close/>
                </a:path>
              </a:pathLst>
            </a:custGeom>
            <a:solidFill>
              <a:srgbClr val="000000">
                <a:alpha val="47560"/>
              </a:srgbClr>
            </a:solidFill>
            <a:ln>
              <a:noFill/>
            </a:ln>
          </p:spPr>
          <p:txBody>
            <a:bodyPr spcFirstLastPara="1" wrap="square" lIns="121900" tIns="121900" rIns="121900" bIns="121900" anchor="ctr" anchorCtr="0">
              <a:noAutofit/>
            </a:bodyPr>
            <a:lstStyle/>
            <a:p>
              <a:endParaRPr sz="2400"/>
            </a:p>
          </p:txBody>
        </p:sp>
        <p:sp>
          <p:nvSpPr>
            <p:cNvPr id="136" name="Google Shape;646;p31">
              <a:extLst>
                <a:ext uri="{FF2B5EF4-FFF2-40B4-BE49-F238E27FC236}">
                  <a16:creationId xmlns:a16="http://schemas.microsoft.com/office/drawing/2014/main" id="{FC19169E-4135-D549-B75D-D4930F4BA189}"/>
                </a:ext>
              </a:extLst>
            </p:cNvPr>
            <p:cNvSpPr/>
            <p:nvPr/>
          </p:nvSpPr>
          <p:spPr>
            <a:xfrm>
              <a:off x="4379975" y="1887625"/>
              <a:ext cx="286050" cy="321100"/>
            </a:xfrm>
            <a:custGeom>
              <a:avLst/>
              <a:gdLst/>
              <a:ahLst/>
              <a:cxnLst/>
              <a:rect l="l" t="t" r="r" b="b"/>
              <a:pathLst>
                <a:path w="11442" h="12844" extrusionOk="0">
                  <a:moveTo>
                    <a:pt x="8405" y="1"/>
                  </a:moveTo>
                  <a:cubicBezTo>
                    <a:pt x="7185" y="1"/>
                    <a:pt x="5698" y="691"/>
                    <a:pt x="4270" y="2135"/>
                  </a:cubicBezTo>
                  <a:cubicBezTo>
                    <a:pt x="1601" y="4804"/>
                    <a:pt x="0" y="8907"/>
                    <a:pt x="0" y="8907"/>
                  </a:cubicBezTo>
                  <a:lnTo>
                    <a:pt x="5738" y="12843"/>
                  </a:lnTo>
                  <a:cubicBezTo>
                    <a:pt x="5738" y="12843"/>
                    <a:pt x="11442" y="5438"/>
                    <a:pt x="11041" y="2536"/>
                  </a:cubicBezTo>
                  <a:cubicBezTo>
                    <a:pt x="10812" y="875"/>
                    <a:pt x="9778" y="1"/>
                    <a:pt x="8405" y="1"/>
                  </a:cubicBezTo>
                  <a:close/>
                </a:path>
              </a:pathLst>
            </a:custGeom>
            <a:solidFill>
              <a:srgbClr val="6FA8DC"/>
            </a:solidFill>
            <a:ln>
              <a:noFill/>
            </a:ln>
          </p:spPr>
          <p:txBody>
            <a:bodyPr spcFirstLastPara="1" wrap="square" lIns="121900" tIns="121900" rIns="121900" bIns="121900" anchor="ctr" anchorCtr="0">
              <a:noAutofit/>
            </a:bodyPr>
            <a:lstStyle/>
            <a:p>
              <a:endParaRPr sz="2400"/>
            </a:p>
          </p:txBody>
        </p:sp>
        <p:sp>
          <p:nvSpPr>
            <p:cNvPr id="137" name="Google Shape;647;p31">
              <a:extLst>
                <a:ext uri="{FF2B5EF4-FFF2-40B4-BE49-F238E27FC236}">
                  <a16:creationId xmlns:a16="http://schemas.microsoft.com/office/drawing/2014/main" id="{E5C241BA-C7E1-2C42-B973-904496C4ED72}"/>
                </a:ext>
              </a:extLst>
            </p:cNvPr>
            <p:cNvSpPr/>
            <p:nvPr/>
          </p:nvSpPr>
          <p:spPr>
            <a:xfrm>
              <a:off x="4023875" y="2328775"/>
              <a:ext cx="100100" cy="97850"/>
            </a:xfrm>
            <a:custGeom>
              <a:avLst/>
              <a:gdLst/>
              <a:ahLst/>
              <a:cxnLst/>
              <a:rect l="l" t="t" r="r" b="b"/>
              <a:pathLst>
                <a:path w="4004" h="3914" extrusionOk="0">
                  <a:moveTo>
                    <a:pt x="1" y="1"/>
                  </a:moveTo>
                  <a:lnTo>
                    <a:pt x="101" y="3903"/>
                  </a:lnTo>
                  <a:cubicBezTo>
                    <a:pt x="101" y="3903"/>
                    <a:pt x="211" y="3914"/>
                    <a:pt x="399" y="3914"/>
                  </a:cubicBezTo>
                  <a:cubicBezTo>
                    <a:pt x="1109" y="3914"/>
                    <a:pt x="2922" y="3767"/>
                    <a:pt x="4003" y="2369"/>
                  </a:cubicBezTo>
                  <a:lnTo>
                    <a:pt x="3236" y="401"/>
                  </a:lnTo>
                  <a:lnTo>
                    <a:pt x="1"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38" name="Google Shape;648;p31">
              <a:extLst>
                <a:ext uri="{FF2B5EF4-FFF2-40B4-BE49-F238E27FC236}">
                  <a16:creationId xmlns:a16="http://schemas.microsoft.com/office/drawing/2014/main" id="{EB7A5F86-8355-B64B-88C9-C34F8B9C43C1}"/>
                </a:ext>
              </a:extLst>
            </p:cNvPr>
            <p:cNvSpPr/>
            <p:nvPr/>
          </p:nvSpPr>
          <p:spPr>
            <a:xfrm>
              <a:off x="3943825" y="2328775"/>
              <a:ext cx="82575" cy="103425"/>
            </a:xfrm>
            <a:custGeom>
              <a:avLst/>
              <a:gdLst/>
              <a:ahLst/>
              <a:cxnLst/>
              <a:rect l="l" t="t" r="r" b="b"/>
              <a:pathLst>
                <a:path w="3303" h="4137" extrusionOk="0">
                  <a:moveTo>
                    <a:pt x="3203" y="1"/>
                  </a:moveTo>
                  <a:lnTo>
                    <a:pt x="0" y="968"/>
                  </a:lnTo>
                  <a:lnTo>
                    <a:pt x="1268" y="4137"/>
                  </a:lnTo>
                  <a:lnTo>
                    <a:pt x="3303" y="3903"/>
                  </a:lnTo>
                  <a:lnTo>
                    <a:pt x="3203"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39" name="Google Shape;649;p31">
              <a:extLst>
                <a:ext uri="{FF2B5EF4-FFF2-40B4-BE49-F238E27FC236}">
                  <a16:creationId xmlns:a16="http://schemas.microsoft.com/office/drawing/2014/main" id="{891CDDDA-5412-0245-859F-5613615D4AD7}"/>
                </a:ext>
              </a:extLst>
            </p:cNvPr>
            <p:cNvSpPr/>
            <p:nvPr/>
          </p:nvSpPr>
          <p:spPr>
            <a:xfrm>
              <a:off x="4686850" y="4321875"/>
              <a:ext cx="80925" cy="99250"/>
            </a:xfrm>
            <a:custGeom>
              <a:avLst/>
              <a:gdLst/>
              <a:ahLst/>
              <a:cxnLst/>
              <a:rect l="l" t="t" r="r" b="b"/>
              <a:pathLst>
                <a:path w="3237" h="3970" extrusionOk="0">
                  <a:moveTo>
                    <a:pt x="1" y="0"/>
                  </a:moveTo>
                  <a:lnTo>
                    <a:pt x="167" y="3970"/>
                  </a:lnTo>
                  <a:lnTo>
                    <a:pt x="3236" y="3970"/>
                  </a:lnTo>
                  <a:lnTo>
                    <a:pt x="30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40" name="Google Shape;650;p31">
              <a:extLst>
                <a:ext uri="{FF2B5EF4-FFF2-40B4-BE49-F238E27FC236}">
                  <a16:creationId xmlns:a16="http://schemas.microsoft.com/office/drawing/2014/main" id="{C4BA31F8-DCF8-194E-8FEE-FAADD4704976}"/>
                </a:ext>
              </a:extLst>
            </p:cNvPr>
            <p:cNvSpPr/>
            <p:nvPr/>
          </p:nvSpPr>
          <p:spPr>
            <a:xfrm>
              <a:off x="5172200" y="4157575"/>
              <a:ext cx="116775" cy="109275"/>
            </a:xfrm>
            <a:custGeom>
              <a:avLst/>
              <a:gdLst/>
              <a:ahLst/>
              <a:cxnLst/>
              <a:rect l="l" t="t" r="r" b="b"/>
              <a:pathLst>
                <a:path w="4671" h="4371" extrusionOk="0">
                  <a:moveTo>
                    <a:pt x="2969" y="1"/>
                  </a:moveTo>
                  <a:lnTo>
                    <a:pt x="0" y="768"/>
                  </a:lnTo>
                  <a:lnTo>
                    <a:pt x="1835" y="4371"/>
                  </a:lnTo>
                  <a:lnTo>
                    <a:pt x="4670" y="3337"/>
                  </a:lnTo>
                  <a:lnTo>
                    <a:pt x="2969"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41" name="Google Shape;651;p31">
              <a:extLst>
                <a:ext uri="{FF2B5EF4-FFF2-40B4-BE49-F238E27FC236}">
                  <a16:creationId xmlns:a16="http://schemas.microsoft.com/office/drawing/2014/main" id="{9E4D081D-ABFD-0048-B3DA-EC49E03E7A67}"/>
                </a:ext>
              </a:extLst>
            </p:cNvPr>
            <p:cNvSpPr/>
            <p:nvPr/>
          </p:nvSpPr>
          <p:spPr>
            <a:xfrm>
              <a:off x="4622650" y="1476125"/>
              <a:ext cx="232425" cy="300050"/>
            </a:xfrm>
            <a:custGeom>
              <a:avLst/>
              <a:gdLst/>
              <a:ahLst/>
              <a:cxnLst/>
              <a:rect l="l" t="t" r="r" b="b"/>
              <a:pathLst>
                <a:path w="9297" h="12002" extrusionOk="0">
                  <a:moveTo>
                    <a:pt x="4976" y="1"/>
                  </a:moveTo>
                  <a:cubicBezTo>
                    <a:pt x="4457" y="1"/>
                    <a:pt x="3925" y="100"/>
                    <a:pt x="3402" y="316"/>
                  </a:cubicBezTo>
                  <a:cubicBezTo>
                    <a:pt x="400" y="1517"/>
                    <a:pt x="0" y="6020"/>
                    <a:pt x="667" y="8755"/>
                  </a:cubicBezTo>
                  <a:cubicBezTo>
                    <a:pt x="1123" y="10732"/>
                    <a:pt x="2881" y="12001"/>
                    <a:pt x="4688" y="12001"/>
                  </a:cubicBezTo>
                  <a:cubicBezTo>
                    <a:pt x="5655" y="12001"/>
                    <a:pt x="6636" y="11637"/>
                    <a:pt x="7439" y="10823"/>
                  </a:cubicBezTo>
                  <a:cubicBezTo>
                    <a:pt x="8973" y="9289"/>
                    <a:pt x="8906" y="7487"/>
                    <a:pt x="9107" y="4452"/>
                  </a:cubicBezTo>
                  <a:cubicBezTo>
                    <a:pt x="9297" y="1949"/>
                    <a:pt x="7269" y="1"/>
                    <a:pt x="4976" y="1"/>
                  </a:cubicBez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42" name="Google Shape;652;p31">
              <a:extLst>
                <a:ext uri="{FF2B5EF4-FFF2-40B4-BE49-F238E27FC236}">
                  <a16:creationId xmlns:a16="http://schemas.microsoft.com/office/drawing/2014/main" id="{940F3D98-3E0D-5F44-A975-CD0590911464}"/>
                </a:ext>
              </a:extLst>
            </p:cNvPr>
            <p:cNvSpPr/>
            <p:nvPr/>
          </p:nvSpPr>
          <p:spPr>
            <a:xfrm>
              <a:off x="4630975" y="1405050"/>
              <a:ext cx="317750" cy="330000"/>
            </a:xfrm>
            <a:custGeom>
              <a:avLst/>
              <a:gdLst/>
              <a:ahLst/>
              <a:cxnLst/>
              <a:rect l="l" t="t" r="r" b="b"/>
              <a:pathLst>
                <a:path w="12710" h="13200" extrusionOk="0">
                  <a:moveTo>
                    <a:pt x="4516" y="1"/>
                  </a:moveTo>
                  <a:cubicBezTo>
                    <a:pt x="3351" y="1"/>
                    <a:pt x="2265" y="753"/>
                    <a:pt x="1902" y="1924"/>
                  </a:cubicBezTo>
                  <a:cubicBezTo>
                    <a:pt x="1685" y="1398"/>
                    <a:pt x="1303" y="1072"/>
                    <a:pt x="945" y="1072"/>
                  </a:cubicBezTo>
                  <a:cubicBezTo>
                    <a:pt x="533" y="1072"/>
                    <a:pt x="154" y="1504"/>
                    <a:pt x="101" y="2558"/>
                  </a:cubicBezTo>
                  <a:cubicBezTo>
                    <a:pt x="1" y="4526"/>
                    <a:pt x="1702" y="4660"/>
                    <a:pt x="2369" y="4660"/>
                  </a:cubicBezTo>
                  <a:cubicBezTo>
                    <a:pt x="1969" y="5027"/>
                    <a:pt x="2135" y="5727"/>
                    <a:pt x="2669" y="5894"/>
                  </a:cubicBezTo>
                  <a:cubicBezTo>
                    <a:pt x="2269" y="6461"/>
                    <a:pt x="1702" y="8396"/>
                    <a:pt x="3303" y="8696"/>
                  </a:cubicBezTo>
                  <a:cubicBezTo>
                    <a:pt x="3370" y="11665"/>
                    <a:pt x="6605" y="13199"/>
                    <a:pt x="7706" y="13199"/>
                  </a:cubicBezTo>
                  <a:cubicBezTo>
                    <a:pt x="9074" y="13199"/>
                    <a:pt x="10875" y="9964"/>
                    <a:pt x="11209" y="8262"/>
                  </a:cubicBezTo>
                  <a:cubicBezTo>
                    <a:pt x="12109" y="7895"/>
                    <a:pt x="12209" y="6928"/>
                    <a:pt x="11509" y="5527"/>
                  </a:cubicBezTo>
                  <a:cubicBezTo>
                    <a:pt x="12710" y="4226"/>
                    <a:pt x="10308" y="2692"/>
                    <a:pt x="8673" y="2592"/>
                  </a:cubicBezTo>
                  <a:cubicBezTo>
                    <a:pt x="8971" y="1513"/>
                    <a:pt x="7920" y="1274"/>
                    <a:pt x="6932" y="1274"/>
                  </a:cubicBezTo>
                  <a:cubicBezTo>
                    <a:pt x="6148" y="1274"/>
                    <a:pt x="5404" y="1424"/>
                    <a:pt x="5404" y="1424"/>
                  </a:cubicBezTo>
                  <a:cubicBezTo>
                    <a:pt x="5404" y="1424"/>
                    <a:pt x="6939" y="523"/>
                    <a:pt x="5204" y="90"/>
                  </a:cubicBezTo>
                  <a:cubicBezTo>
                    <a:pt x="4975" y="30"/>
                    <a:pt x="4744" y="1"/>
                    <a:pt x="4516"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43" name="Google Shape;653;p31">
              <a:extLst>
                <a:ext uri="{FF2B5EF4-FFF2-40B4-BE49-F238E27FC236}">
                  <a16:creationId xmlns:a16="http://schemas.microsoft.com/office/drawing/2014/main" id="{9A5622F3-3905-4249-A8B1-FB913093C927}"/>
                </a:ext>
              </a:extLst>
            </p:cNvPr>
            <p:cNvSpPr/>
            <p:nvPr/>
          </p:nvSpPr>
          <p:spPr>
            <a:xfrm>
              <a:off x="4685175" y="1573675"/>
              <a:ext cx="65200" cy="89900"/>
            </a:xfrm>
            <a:custGeom>
              <a:avLst/>
              <a:gdLst/>
              <a:ahLst/>
              <a:cxnLst/>
              <a:rect l="l" t="t" r="r" b="b"/>
              <a:pathLst>
                <a:path w="2608" h="3596" extrusionOk="0">
                  <a:moveTo>
                    <a:pt x="1612" y="1"/>
                  </a:moveTo>
                  <a:cubicBezTo>
                    <a:pt x="1485" y="1"/>
                    <a:pt x="1348" y="27"/>
                    <a:pt x="1202" y="83"/>
                  </a:cubicBezTo>
                  <a:cubicBezTo>
                    <a:pt x="334" y="383"/>
                    <a:pt x="1" y="1717"/>
                    <a:pt x="1" y="2518"/>
                  </a:cubicBezTo>
                  <a:cubicBezTo>
                    <a:pt x="24" y="3146"/>
                    <a:pt x="339" y="3595"/>
                    <a:pt x="776" y="3595"/>
                  </a:cubicBezTo>
                  <a:cubicBezTo>
                    <a:pt x="966" y="3595"/>
                    <a:pt x="1180" y="3511"/>
                    <a:pt x="1402" y="3319"/>
                  </a:cubicBezTo>
                  <a:cubicBezTo>
                    <a:pt x="1969" y="2785"/>
                    <a:pt x="2336" y="2118"/>
                    <a:pt x="2469" y="1384"/>
                  </a:cubicBezTo>
                  <a:cubicBezTo>
                    <a:pt x="2608" y="635"/>
                    <a:pt x="2239" y="1"/>
                    <a:pt x="1612" y="1"/>
                  </a:cubicBez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44" name="Google Shape;654;p31">
              <a:extLst>
                <a:ext uri="{FF2B5EF4-FFF2-40B4-BE49-F238E27FC236}">
                  <a16:creationId xmlns:a16="http://schemas.microsoft.com/office/drawing/2014/main" id="{24A7C229-D314-E54C-82A9-CFBCEBF231E7}"/>
                </a:ext>
              </a:extLst>
            </p:cNvPr>
            <p:cNvSpPr/>
            <p:nvPr/>
          </p:nvSpPr>
          <p:spPr>
            <a:xfrm>
              <a:off x="4716050" y="2550600"/>
              <a:ext cx="586275" cy="1687075"/>
            </a:xfrm>
            <a:custGeom>
              <a:avLst/>
              <a:gdLst/>
              <a:ahLst/>
              <a:cxnLst/>
              <a:rect l="l" t="t" r="r" b="b"/>
              <a:pathLst>
                <a:path w="23451" h="67483" extrusionOk="0">
                  <a:moveTo>
                    <a:pt x="0" y="1"/>
                  </a:moveTo>
                  <a:cubicBezTo>
                    <a:pt x="0" y="1"/>
                    <a:pt x="3469" y="23417"/>
                    <a:pt x="5371" y="32190"/>
                  </a:cubicBezTo>
                  <a:cubicBezTo>
                    <a:pt x="7472" y="41764"/>
                    <a:pt x="18113" y="67482"/>
                    <a:pt x="18113" y="67482"/>
                  </a:cubicBezTo>
                  <a:lnTo>
                    <a:pt x="23450" y="65748"/>
                  </a:lnTo>
                  <a:cubicBezTo>
                    <a:pt x="23450" y="65748"/>
                    <a:pt x="15745" y="42564"/>
                    <a:pt x="14577" y="33058"/>
                  </a:cubicBezTo>
                  <a:cubicBezTo>
                    <a:pt x="13276" y="22750"/>
                    <a:pt x="10574" y="1"/>
                    <a:pt x="10574"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45" name="Google Shape;655;p31">
              <a:extLst>
                <a:ext uri="{FF2B5EF4-FFF2-40B4-BE49-F238E27FC236}">
                  <a16:creationId xmlns:a16="http://schemas.microsoft.com/office/drawing/2014/main" id="{78B962AF-78A1-0F4B-AA50-CE6814BE7AF0}"/>
                </a:ext>
              </a:extLst>
            </p:cNvPr>
            <p:cNvSpPr/>
            <p:nvPr/>
          </p:nvSpPr>
          <p:spPr>
            <a:xfrm>
              <a:off x="5139675" y="4162600"/>
              <a:ext cx="180975" cy="94250"/>
            </a:xfrm>
            <a:custGeom>
              <a:avLst/>
              <a:gdLst/>
              <a:ahLst/>
              <a:cxnLst/>
              <a:rect l="l" t="t" r="r" b="b"/>
              <a:pathLst>
                <a:path w="7239" h="3770" extrusionOk="0">
                  <a:moveTo>
                    <a:pt x="6538" y="0"/>
                  </a:moveTo>
                  <a:lnTo>
                    <a:pt x="34" y="1901"/>
                  </a:lnTo>
                  <a:cubicBezTo>
                    <a:pt x="0" y="1901"/>
                    <a:pt x="1235" y="3769"/>
                    <a:pt x="1235" y="3769"/>
                  </a:cubicBezTo>
                  <a:lnTo>
                    <a:pt x="7239" y="1768"/>
                  </a:lnTo>
                  <a:lnTo>
                    <a:pt x="6538" y="0"/>
                  </a:ln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46" name="Google Shape;656;p31">
              <a:extLst>
                <a:ext uri="{FF2B5EF4-FFF2-40B4-BE49-F238E27FC236}">
                  <a16:creationId xmlns:a16="http://schemas.microsoft.com/office/drawing/2014/main" id="{09E10ED4-AD76-914E-8852-BC733253C500}"/>
                </a:ext>
              </a:extLst>
            </p:cNvPr>
            <p:cNvSpPr/>
            <p:nvPr/>
          </p:nvSpPr>
          <p:spPr>
            <a:xfrm>
              <a:off x="4748550" y="2758275"/>
              <a:ext cx="122625" cy="588750"/>
            </a:xfrm>
            <a:custGeom>
              <a:avLst/>
              <a:gdLst/>
              <a:ahLst/>
              <a:cxnLst/>
              <a:rect l="l" t="t" r="r" b="b"/>
              <a:pathLst>
                <a:path w="4905" h="23550" extrusionOk="0">
                  <a:moveTo>
                    <a:pt x="595" y="1"/>
                  </a:moveTo>
                  <a:cubicBezTo>
                    <a:pt x="381" y="1"/>
                    <a:pt x="183" y="52"/>
                    <a:pt x="1" y="166"/>
                  </a:cubicBezTo>
                  <a:cubicBezTo>
                    <a:pt x="1135" y="7605"/>
                    <a:pt x="2836" y="18079"/>
                    <a:pt x="4004" y="23550"/>
                  </a:cubicBezTo>
                  <a:cubicBezTo>
                    <a:pt x="4471" y="15811"/>
                    <a:pt x="4904" y="833"/>
                    <a:pt x="902" y="33"/>
                  </a:cubicBezTo>
                  <a:cubicBezTo>
                    <a:pt x="796" y="12"/>
                    <a:pt x="694" y="1"/>
                    <a:pt x="59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47" name="Google Shape;657;p31">
              <a:extLst>
                <a:ext uri="{FF2B5EF4-FFF2-40B4-BE49-F238E27FC236}">
                  <a16:creationId xmlns:a16="http://schemas.microsoft.com/office/drawing/2014/main" id="{30B13938-AA35-7844-94EC-5FAF36E859B0}"/>
                </a:ext>
              </a:extLst>
            </p:cNvPr>
            <p:cNvSpPr/>
            <p:nvPr/>
          </p:nvSpPr>
          <p:spPr>
            <a:xfrm>
              <a:off x="4534250" y="2550600"/>
              <a:ext cx="305225" cy="1844675"/>
            </a:xfrm>
            <a:custGeom>
              <a:avLst/>
              <a:gdLst/>
              <a:ahLst/>
              <a:cxnLst/>
              <a:rect l="l" t="t" r="r" b="b"/>
              <a:pathLst>
                <a:path w="12209" h="73787" extrusionOk="0">
                  <a:moveTo>
                    <a:pt x="1435" y="1"/>
                  </a:moveTo>
                  <a:cubicBezTo>
                    <a:pt x="1435" y="1"/>
                    <a:pt x="0" y="22917"/>
                    <a:pt x="334" y="32257"/>
                  </a:cubicBezTo>
                  <a:cubicBezTo>
                    <a:pt x="667" y="41964"/>
                    <a:pt x="5104" y="73787"/>
                    <a:pt x="5104" y="73787"/>
                  </a:cubicBezTo>
                  <a:lnTo>
                    <a:pt x="10274" y="73787"/>
                  </a:lnTo>
                  <a:cubicBezTo>
                    <a:pt x="10274" y="73787"/>
                    <a:pt x="9440" y="42531"/>
                    <a:pt x="9674" y="32991"/>
                  </a:cubicBezTo>
                  <a:cubicBezTo>
                    <a:pt x="9941" y="22583"/>
                    <a:pt x="12209" y="1"/>
                    <a:pt x="12209"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48" name="Google Shape;658;p31">
              <a:extLst>
                <a:ext uri="{FF2B5EF4-FFF2-40B4-BE49-F238E27FC236}">
                  <a16:creationId xmlns:a16="http://schemas.microsoft.com/office/drawing/2014/main" id="{086BA0D8-2362-8D43-AD61-0D6590B87174}"/>
                </a:ext>
              </a:extLst>
            </p:cNvPr>
            <p:cNvSpPr/>
            <p:nvPr/>
          </p:nvSpPr>
          <p:spPr>
            <a:xfrm>
              <a:off x="4635975" y="4343550"/>
              <a:ext cx="170150" cy="54225"/>
            </a:xfrm>
            <a:custGeom>
              <a:avLst/>
              <a:gdLst/>
              <a:ahLst/>
              <a:cxnLst/>
              <a:rect l="l" t="t" r="r" b="b"/>
              <a:pathLst>
                <a:path w="6806" h="2169" extrusionOk="0">
                  <a:moveTo>
                    <a:pt x="34" y="1"/>
                  </a:moveTo>
                  <a:lnTo>
                    <a:pt x="34" y="1"/>
                  </a:lnTo>
                  <a:cubicBezTo>
                    <a:pt x="1" y="1"/>
                    <a:pt x="334" y="2169"/>
                    <a:pt x="334" y="2169"/>
                  </a:cubicBezTo>
                  <a:lnTo>
                    <a:pt x="6639" y="2169"/>
                  </a:lnTo>
                  <a:lnTo>
                    <a:pt x="6806" y="234"/>
                  </a:lnTo>
                  <a:lnTo>
                    <a:pt x="34" y="1"/>
                  </a:lnTo>
                  <a:close/>
                </a:path>
              </a:pathLst>
            </a:custGeom>
            <a:solidFill>
              <a:srgbClr val="263238"/>
            </a:solidFill>
            <a:ln>
              <a:noFill/>
            </a:ln>
          </p:spPr>
          <p:txBody>
            <a:bodyPr spcFirstLastPara="1" wrap="square" lIns="121900" tIns="121900" rIns="121900" bIns="121900" anchor="ctr" anchorCtr="0">
              <a:noAutofit/>
            </a:bodyPr>
            <a:lstStyle/>
            <a:p>
              <a:endParaRPr sz="2400"/>
            </a:p>
          </p:txBody>
        </p:sp>
      </p:grpSp>
      <p:sp>
        <p:nvSpPr>
          <p:cNvPr id="149" name="Google Shape;659;p31">
            <a:extLst>
              <a:ext uri="{FF2B5EF4-FFF2-40B4-BE49-F238E27FC236}">
                <a16:creationId xmlns:a16="http://schemas.microsoft.com/office/drawing/2014/main" id="{C22D75FC-0703-3B4E-9EF9-59B44020D0A9}"/>
              </a:ext>
            </a:extLst>
          </p:cNvPr>
          <p:cNvSpPr txBox="1"/>
          <p:nvPr/>
        </p:nvSpPr>
        <p:spPr>
          <a:xfrm>
            <a:off x="6095951" y="199034"/>
            <a:ext cx="5645600" cy="964391"/>
          </a:xfrm>
          <a:prstGeom prst="rect">
            <a:avLst/>
          </a:prstGeom>
          <a:noFill/>
          <a:ln>
            <a:noFill/>
          </a:ln>
        </p:spPr>
        <p:txBody>
          <a:bodyPr spcFirstLastPara="1" wrap="square" lIns="121900" tIns="121900" rIns="121900" bIns="121900" anchor="t" anchorCtr="0">
            <a:spAutoFit/>
          </a:bodyPr>
          <a:lstStyle/>
          <a:p>
            <a:pPr algn="ctr"/>
            <a:r>
              <a:rPr lang="en" sz="4667" b="1" dirty="0">
                <a:solidFill>
                  <a:srgbClr val="1C5294"/>
                </a:solidFill>
                <a:latin typeface="Concert One"/>
                <a:ea typeface="Concert One"/>
                <a:cs typeface="Concert One"/>
                <a:sym typeface="Concert One"/>
              </a:rPr>
              <a:t>TABLE OF CONTENTS</a:t>
            </a:r>
            <a:endParaRPr sz="4667" b="1" dirty="0">
              <a:solidFill>
                <a:srgbClr val="1C5294"/>
              </a:solidFill>
              <a:latin typeface="Concert One"/>
              <a:ea typeface="Concert One"/>
              <a:cs typeface="Concert One"/>
              <a:sym typeface="Concert One"/>
            </a:endParaRPr>
          </a:p>
        </p:txBody>
      </p:sp>
      <p:grpSp>
        <p:nvGrpSpPr>
          <p:cNvPr id="178" name="Group 177">
            <a:extLst>
              <a:ext uri="{FF2B5EF4-FFF2-40B4-BE49-F238E27FC236}">
                <a16:creationId xmlns:a16="http://schemas.microsoft.com/office/drawing/2014/main" id="{29C19820-9055-E447-B203-90A969545BDE}"/>
              </a:ext>
            </a:extLst>
          </p:cNvPr>
          <p:cNvGrpSpPr/>
          <p:nvPr/>
        </p:nvGrpSpPr>
        <p:grpSpPr>
          <a:xfrm>
            <a:off x="359262" y="720643"/>
            <a:ext cx="5487822" cy="960000"/>
            <a:chOff x="3131840" y="1491630"/>
            <a:chExt cx="5256584" cy="576064"/>
          </a:xfrm>
        </p:grpSpPr>
        <p:sp>
          <p:nvSpPr>
            <p:cNvPr id="179" name="Rectangle 178">
              <a:extLst>
                <a:ext uri="{FF2B5EF4-FFF2-40B4-BE49-F238E27FC236}">
                  <a16:creationId xmlns:a16="http://schemas.microsoft.com/office/drawing/2014/main" id="{C9252D9D-AE96-DE4C-9400-5B428051B474}"/>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80" name="Right Triangle 179">
              <a:extLst>
                <a:ext uri="{FF2B5EF4-FFF2-40B4-BE49-F238E27FC236}">
                  <a16:creationId xmlns:a16="http://schemas.microsoft.com/office/drawing/2014/main" id="{E6E621CA-AA49-034C-805A-FE80081EE1E4}"/>
                </a:ext>
              </a:extLst>
            </p:cNvPr>
            <p:cNvSpPr/>
            <p:nvPr/>
          </p:nvSpPr>
          <p:spPr>
            <a:xfrm rot="5400000">
              <a:off x="3203840" y="1419630"/>
              <a:ext cx="576000" cy="720000"/>
            </a:xfrm>
            <a:prstGeom prst="rtTriangle">
              <a:avLst/>
            </a:prstGeom>
            <a:solidFill>
              <a:schemeClr val="accent2">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181" name="Group 180">
            <a:extLst>
              <a:ext uri="{FF2B5EF4-FFF2-40B4-BE49-F238E27FC236}">
                <a16:creationId xmlns:a16="http://schemas.microsoft.com/office/drawing/2014/main" id="{43FBFCED-F611-3645-AFF1-3FA5D3B7DD12}"/>
              </a:ext>
            </a:extLst>
          </p:cNvPr>
          <p:cNvGrpSpPr/>
          <p:nvPr/>
        </p:nvGrpSpPr>
        <p:grpSpPr>
          <a:xfrm>
            <a:off x="351589" y="1904775"/>
            <a:ext cx="5498256" cy="960000"/>
            <a:chOff x="3131840" y="1491630"/>
            <a:chExt cx="5256584" cy="576064"/>
          </a:xfrm>
        </p:grpSpPr>
        <p:sp>
          <p:nvSpPr>
            <p:cNvPr id="182" name="Rectangle 181">
              <a:extLst>
                <a:ext uri="{FF2B5EF4-FFF2-40B4-BE49-F238E27FC236}">
                  <a16:creationId xmlns:a16="http://schemas.microsoft.com/office/drawing/2014/main" id="{478CD414-763A-924F-BDFD-BA4B9A1FF006}"/>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83" name="Right Triangle 182">
              <a:extLst>
                <a:ext uri="{FF2B5EF4-FFF2-40B4-BE49-F238E27FC236}">
                  <a16:creationId xmlns:a16="http://schemas.microsoft.com/office/drawing/2014/main" id="{EE820B20-7709-8B4B-8680-953194966032}"/>
                </a:ext>
              </a:extLst>
            </p:cNvPr>
            <p:cNvSpPr/>
            <p:nvPr/>
          </p:nvSpPr>
          <p:spPr>
            <a:xfrm rot="5400000">
              <a:off x="3203840" y="1419630"/>
              <a:ext cx="576000" cy="720000"/>
            </a:xfrm>
            <a:prstGeom prst="rtTriangle">
              <a:avLst/>
            </a:prstGeom>
            <a:solidFill>
              <a:schemeClr val="accent4">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184" name="Group 183">
            <a:extLst>
              <a:ext uri="{FF2B5EF4-FFF2-40B4-BE49-F238E27FC236}">
                <a16:creationId xmlns:a16="http://schemas.microsoft.com/office/drawing/2014/main" id="{653E2264-50A6-6842-9856-ACA6FA7AA3D3}"/>
              </a:ext>
            </a:extLst>
          </p:cNvPr>
          <p:cNvGrpSpPr/>
          <p:nvPr/>
        </p:nvGrpSpPr>
        <p:grpSpPr>
          <a:xfrm>
            <a:off x="343914" y="3088907"/>
            <a:ext cx="5505341" cy="960000"/>
            <a:chOff x="3131840" y="1491630"/>
            <a:chExt cx="5256584" cy="576064"/>
          </a:xfrm>
        </p:grpSpPr>
        <p:sp>
          <p:nvSpPr>
            <p:cNvPr id="185" name="Rectangle 184">
              <a:extLst>
                <a:ext uri="{FF2B5EF4-FFF2-40B4-BE49-F238E27FC236}">
                  <a16:creationId xmlns:a16="http://schemas.microsoft.com/office/drawing/2014/main" id="{42A52941-0ADB-FE48-A9AB-533ED0DAA98B}"/>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86" name="Right Triangle 185">
              <a:extLst>
                <a:ext uri="{FF2B5EF4-FFF2-40B4-BE49-F238E27FC236}">
                  <a16:creationId xmlns:a16="http://schemas.microsoft.com/office/drawing/2014/main" id="{C969FE9D-7674-1846-ACBE-48547E70439C}"/>
                </a:ext>
              </a:extLst>
            </p:cNvPr>
            <p:cNvSpPr/>
            <p:nvPr/>
          </p:nvSpPr>
          <p:spPr>
            <a:xfrm rot="5400000">
              <a:off x="3203840" y="1419630"/>
              <a:ext cx="576000" cy="720000"/>
            </a:xfrm>
            <a:prstGeom prst="rtTriangle">
              <a:avLst/>
            </a:prstGeom>
            <a:solidFill>
              <a:schemeClr val="accent6">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187" name="Group 186">
            <a:extLst>
              <a:ext uri="{FF2B5EF4-FFF2-40B4-BE49-F238E27FC236}">
                <a16:creationId xmlns:a16="http://schemas.microsoft.com/office/drawing/2014/main" id="{75914590-A408-3447-85AA-A80598EF23A9}"/>
              </a:ext>
            </a:extLst>
          </p:cNvPr>
          <p:cNvGrpSpPr/>
          <p:nvPr/>
        </p:nvGrpSpPr>
        <p:grpSpPr>
          <a:xfrm>
            <a:off x="336241" y="4273038"/>
            <a:ext cx="5518269" cy="960000"/>
            <a:chOff x="3131840" y="1491630"/>
            <a:chExt cx="5256584" cy="576064"/>
          </a:xfrm>
        </p:grpSpPr>
        <p:sp>
          <p:nvSpPr>
            <p:cNvPr id="188" name="Rectangle 187">
              <a:extLst>
                <a:ext uri="{FF2B5EF4-FFF2-40B4-BE49-F238E27FC236}">
                  <a16:creationId xmlns:a16="http://schemas.microsoft.com/office/drawing/2014/main" id="{1771A6DE-E34E-974A-8461-BE83F73D272F}"/>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89" name="Right Triangle 188">
              <a:extLst>
                <a:ext uri="{FF2B5EF4-FFF2-40B4-BE49-F238E27FC236}">
                  <a16:creationId xmlns:a16="http://schemas.microsoft.com/office/drawing/2014/main" id="{639710C6-3662-A34B-A3FC-0889808016AC}"/>
                </a:ext>
              </a:extLst>
            </p:cNvPr>
            <p:cNvSpPr/>
            <p:nvPr/>
          </p:nvSpPr>
          <p:spPr>
            <a:xfrm rot="5400000">
              <a:off x="3203840" y="1419630"/>
              <a:ext cx="576000" cy="720000"/>
            </a:xfrm>
            <a:prstGeom prst="rtTriangle">
              <a:avLst/>
            </a:prstGeom>
            <a:solidFill>
              <a:schemeClr val="tx2">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sp>
        <p:nvSpPr>
          <p:cNvPr id="190" name="TextBox 189">
            <a:extLst>
              <a:ext uri="{FF2B5EF4-FFF2-40B4-BE49-F238E27FC236}">
                <a16:creationId xmlns:a16="http://schemas.microsoft.com/office/drawing/2014/main" id="{874B7D13-FFC7-5C46-A500-FA2B3E5E7C28}"/>
              </a:ext>
            </a:extLst>
          </p:cNvPr>
          <p:cNvSpPr txBox="1"/>
          <p:nvPr/>
        </p:nvSpPr>
        <p:spPr>
          <a:xfrm>
            <a:off x="359261" y="720643"/>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I</a:t>
            </a:r>
            <a:endParaRPr lang="ko-KR" altLang="en-US" sz="2667" b="1" dirty="0">
              <a:solidFill>
                <a:schemeClr val="bg1"/>
              </a:solidFill>
              <a:cs typeface="Arial" pitchFamily="34" charset="0"/>
            </a:endParaRPr>
          </a:p>
        </p:txBody>
      </p:sp>
      <p:sp>
        <p:nvSpPr>
          <p:cNvPr id="191" name="TextBox 190">
            <a:extLst>
              <a:ext uri="{FF2B5EF4-FFF2-40B4-BE49-F238E27FC236}">
                <a16:creationId xmlns:a16="http://schemas.microsoft.com/office/drawing/2014/main" id="{69DDCA7B-A3B7-9F42-9C81-EC0B6488053D}"/>
              </a:ext>
            </a:extLst>
          </p:cNvPr>
          <p:cNvSpPr txBox="1"/>
          <p:nvPr/>
        </p:nvSpPr>
        <p:spPr>
          <a:xfrm>
            <a:off x="343914" y="1904775"/>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II</a:t>
            </a:r>
            <a:endParaRPr lang="ko-KR" altLang="en-US" sz="2667" b="1" dirty="0">
              <a:solidFill>
                <a:schemeClr val="bg1"/>
              </a:solidFill>
              <a:cs typeface="Arial" pitchFamily="34" charset="0"/>
            </a:endParaRPr>
          </a:p>
        </p:txBody>
      </p:sp>
      <p:sp>
        <p:nvSpPr>
          <p:cNvPr id="192" name="TextBox 191">
            <a:extLst>
              <a:ext uri="{FF2B5EF4-FFF2-40B4-BE49-F238E27FC236}">
                <a16:creationId xmlns:a16="http://schemas.microsoft.com/office/drawing/2014/main" id="{22F39E2A-57CD-C344-BF0C-D0268711D89A}"/>
              </a:ext>
            </a:extLst>
          </p:cNvPr>
          <p:cNvSpPr txBox="1"/>
          <p:nvPr/>
        </p:nvSpPr>
        <p:spPr>
          <a:xfrm>
            <a:off x="328568" y="3088907"/>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III</a:t>
            </a:r>
            <a:endParaRPr lang="ko-KR" altLang="en-US" sz="2667" b="1" dirty="0">
              <a:solidFill>
                <a:schemeClr val="bg1"/>
              </a:solidFill>
              <a:cs typeface="Arial" pitchFamily="34" charset="0"/>
            </a:endParaRPr>
          </a:p>
        </p:txBody>
      </p:sp>
      <p:sp>
        <p:nvSpPr>
          <p:cNvPr id="193" name="TextBox 192">
            <a:extLst>
              <a:ext uri="{FF2B5EF4-FFF2-40B4-BE49-F238E27FC236}">
                <a16:creationId xmlns:a16="http://schemas.microsoft.com/office/drawing/2014/main" id="{EF267CDA-0951-C746-9AE7-0263788C8BC7}"/>
              </a:ext>
            </a:extLst>
          </p:cNvPr>
          <p:cNvSpPr txBox="1"/>
          <p:nvPr/>
        </p:nvSpPr>
        <p:spPr>
          <a:xfrm>
            <a:off x="313221" y="4273039"/>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IV</a:t>
            </a:r>
            <a:endParaRPr lang="ko-KR" altLang="en-US" sz="2667" b="1" dirty="0">
              <a:solidFill>
                <a:schemeClr val="bg1"/>
              </a:solidFill>
              <a:cs typeface="Arial" pitchFamily="34" charset="0"/>
            </a:endParaRPr>
          </a:p>
        </p:txBody>
      </p:sp>
      <p:sp>
        <p:nvSpPr>
          <p:cNvPr id="194" name="TextBox 193">
            <a:extLst>
              <a:ext uri="{FF2B5EF4-FFF2-40B4-BE49-F238E27FC236}">
                <a16:creationId xmlns:a16="http://schemas.microsoft.com/office/drawing/2014/main" id="{F6C6B053-040B-824A-AB8F-F9E526576326}"/>
              </a:ext>
            </a:extLst>
          </p:cNvPr>
          <p:cNvSpPr txBox="1"/>
          <p:nvPr/>
        </p:nvSpPr>
        <p:spPr>
          <a:xfrm>
            <a:off x="1303914" y="900243"/>
            <a:ext cx="4388104" cy="646331"/>
          </a:xfrm>
          <a:prstGeom prst="rect">
            <a:avLst/>
          </a:prstGeom>
          <a:noFill/>
        </p:spPr>
        <p:txBody>
          <a:bodyPr wrap="square" rtlCol="0">
            <a:spAutoFit/>
          </a:bodyPr>
          <a:lstStyle/>
          <a:p>
            <a:r>
              <a:rPr lang="en-US" altLang="ko-KR" sz="3600" b="1" dirty="0">
                <a:solidFill>
                  <a:srgbClr val="1C5294"/>
                </a:solidFill>
                <a:cs typeface="Arial" pitchFamily="34" charset="0"/>
              </a:rPr>
              <a:t>Introduction</a:t>
            </a:r>
            <a:endParaRPr lang="ko-KR" altLang="en-US" sz="1867" b="1" dirty="0">
              <a:solidFill>
                <a:srgbClr val="1C5294"/>
              </a:solidFill>
              <a:cs typeface="Arial" pitchFamily="34" charset="0"/>
            </a:endParaRPr>
          </a:p>
        </p:txBody>
      </p:sp>
      <p:sp>
        <p:nvSpPr>
          <p:cNvPr id="195" name="TextBox 194">
            <a:extLst>
              <a:ext uri="{FF2B5EF4-FFF2-40B4-BE49-F238E27FC236}">
                <a16:creationId xmlns:a16="http://schemas.microsoft.com/office/drawing/2014/main" id="{74247A22-7EEE-4C42-9E8E-6661A6868BA5}"/>
              </a:ext>
            </a:extLst>
          </p:cNvPr>
          <p:cNvSpPr txBox="1"/>
          <p:nvPr/>
        </p:nvSpPr>
        <p:spPr>
          <a:xfrm>
            <a:off x="1303914" y="2071563"/>
            <a:ext cx="4388104" cy="646331"/>
          </a:xfrm>
          <a:prstGeom prst="rect">
            <a:avLst/>
          </a:prstGeom>
          <a:noFill/>
        </p:spPr>
        <p:txBody>
          <a:bodyPr wrap="square" rtlCol="0">
            <a:spAutoFit/>
          </a:bodyPr>
          <a:lstStyle/>
          <a:p>
            <a:r>
              <a:rPr lang="en-US" altLang="ko-KR" sz="3600" b="1" dirty="0">
                <a:solidFill>
                  <a:srgbClr val="1C5294"/>
                </a:solidFill>
                <a:cs typeface="Arial" pitchFamily="34" charset="0"/>
              </a:rPr>
              <a:t>System Design</a:t>
            </a:r>
            <a:endParaRPr lang="ko-KR" altLang="en-US" sz="3600" b="1" dirty="0">
              <a:solidFill>
                <a:srgbClr val="1C5294"/>
              </a:solidFill>
              <a:cs typeface="Arial" pitchFamily="34" charset="0"/>
            </a:endParaRPr>
          </a:p>
        </p:txBody>
      </p:sp>
      <p:sp>
        <p:nvSpPr>
          <p:cNvPr id="196" name="TextBox 195">
            <a:extLst>
              <a:ext uri="{FF2B5EF4-FFF2-40B4-BE49-F238E27FC236}">
                <a16:creationId xmlns:a16="http://schemas.microsoft.com/office/drawing/2014/main" id="{880C27E2-99BF-5042-819B-D73F196E4B27}"/>
              </a:ext>
            </a:extLst>
          </p:cNvPr>
          <p:cNvSpPr txBox="1"/>
          <p:nvPr/>
        </p:nvSpPr>
        <p:spPr>
          <a:xfrm>
            <a:off x="1319261" y="3262760"/>
            <a:ext cx="4388104" cy="646331"/>
          </a:xfrm>
          <a:prstGeom prst="rect">
            <a:avLst/>
          </a:prstGeom>
          <a:noFill/>
        </p:spPr>
        <p:txBody>
          <a:bodyPr wrap="square" rtlCol="0">
            <a:spAutoFit/>
          </a:bodyPr>
          <a:lstStyle/>
          <a:p>
            <a:r>
              <a:rPr lang="en-US" altLang="ko-KR" sz="3600" b="1" dirty="0">
                <a:solidFill>
                  <a:srgbClr val="1C5294"/>
                </a:solidFill>
                <a:cs typeface="Arial" pitchFamily="34" charset="0"/>
              </a:rPr>
              <a:t>Detection</a:t>
            </a:r>
            <a:endParaRPr lang="ko-KR" altLang="en-US" sz="3200" b="1" dirty="0">
              <a:solidFill>
                <a:srgbClr val="1C5294"/>
              </a:solidFill>
              <a:cs typeface="Arial" pitchFamily="34" charset="0"/>
            </a:endParaRPr>
          </a:p>
        </p:txBody>
      </p:sp>
      <p:sp>
        <p:nvSpPr>
          <p:cNvPr id="197" name="TextBox 196">
            <a:extLst>
              <a:ext uri="{FF2B5EF4-FFF2-40B4-BE49-F238E27FC236}">
                <a16:creationId xmlns:a16="http://schemas.microsoft.com/office/drawing/2014/main" id="{178EAADB-3C0A-754D-AA46-61C72BC50B58}"/>
              </a:ext>
            </a:extLst>
          </p:cNvPr>
          <p:cNvSpPr txBox="1"/>
          <p:nvPr/>
        </p:nvSpPr>
        <p:spPr>
          <a:xfrm>
            <a:off x="1319261" y="4452639"/>
            <a:ext cx="4430146" cy="646331"/>
          </a:xfrm>
          <a:prstGeom prst="rect">
            <a:avLst/>
          </a:prstGeom>
          <a:noFill/>
        </p:spPr>
        <p:txBody>
          <a:bodyPr wrap="square" rtlCol="0">
            <a:spAutoFit/>
          </a:bodyPr>
          <a:lstStyle/>
          <a:p>
            <a:r>
              <a:rPr lang="en-US" altLang="ko-KR" sz="3600" b="1" dirty="0">
                <a:solidFill>
                  <a:srgbClr val="1C5294"/>
                </a:solidFill>
                <a:cs typeface="Arial" pitchFamily="34" charset="0"/>
              </a:rPr>
              <a:t>Demonstration</a:t>
            </a:r>
            <a:endParaRPr lang="ko-KR" altLang="en-US" sz="3200" b="1" dirty="0">
              <a:solidFill>
                <a:srgbClr val="1C5294"/>
              </a:solidFill>
              <a:cs typeface="Arial" pitchFamily="34" charset="0"/>
            </a:endParaRPr>
          </a:p>
        </p:txBody>
      </p:sp>
      <p:grpSp>
        <p:nvGrpSpPr>
          <p:cNvPr id="198" name="Group 197">
            <a:extLst>
              <a:ext uri="{FF2B5EF4-FFF2-40B4-BE49-F238E27FC236}">
                <a16:creationId xmlns:a16="http://schemas.microsoft.com/office/drawing/2014/main" id="{0BBFF501-2C78-1D4F-9A1F-79F0C78AEA40}"/>
              </a:ext>
            </a:extLst>
          </p:cNvPr>
          <p:cNvGrpSpPr/>
          <p:nvPr/>
        </p:nvGrpSpPr>
        <p:grpSpPr>
          <a:xfrm>
            <a:off x="328568" y="5457063"/>
            <a:ext cx="5531197" cy="960000"/>
            <a:chOff x="3131840" y="1491630"/>
            <a:chExt cx="5256584" cy="576064"/>
          </a:xfrm>
        </p:grpSpPr>
        <p:sp>
          <p:nvSpPr>
            <p:cNvPr id="199" name="Rectangle 198">
              <a:extLst>
                <a:ext uri="{FF2B5EF4-FFF2-40B4-BE49-F238E27FC236}">
                  <a16:creationId xmlns:a16="http://schemas.microsoft.com/office/drawing/2014/main" id="{8572F9B3-158E-7B45-BAF8-9B44548E3FEF}"/>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00" name="Right Triangle 199">
              <a:extLst>
                <a:ext uri="{FF2B5EF4-FFF2-40B4-BE49-F238E27FC236}">
                  <a16:creationId xmlns:a16="http://schemas.microsoft.com/office/drawing/2014/main" id="{76626944-231E-DB4D-B922-169205026783}"/>
                </a:ext>
              </a:extLst>
            </p:cNvPr>
            <p:cNvSpPr/>
            <p:nvPr/>
          </p:nvSpPr>
          <p:spPr>
            <a:xfrm rot="5400000">
              <a:off x="3203840" y="1419630"/>
              <a:ext cx="576000" cy="720000"/>
            </a:xfrm>
            <a:prstGeom prst="rtTriangle">
              <a:avLst/>
            </a:prstGeom>
            <a:solidFill>
              <a:srgbClr val="FF000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sp>
        <p:nvSpPr>
          <p:cNvPr id="201" name="TextBox 200">
            <a:extLst>
              <a:ext uri="{FF2B5EF4-FFF2-40B4-BE49-F238E27FC236}">
                <a16:creationId xmlns:a16="http://schemas.microsoft.com/office/drawing/2014/main" id="{27BEE2B8-E8B7-1745-B8A9-57CB44A42881}"/>
              </a:ext>
            </a:extLst>
          </p:cNvPr>
          <p:cNvSpPr txBox="1"/>
          <p:nvPr/>
        </p:nvSpPr>
        <p:spPr>
          <a:xfrm>
            <a:off x="328568" y="5457063"/>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V</a:t>
            </a:r>
            <a:endParaRPr lang="ko-KR" altLang="en-US" sz="2667" b="1" dirty="0">
              <a:solidFill>
                <a:schemeClr val="bg1"/>
              </a:solidFill>
              <a:cs typeface="Arial" pitchFamily="34" charset="0"/>
            </a:endParaRPr>
          </a:p>
        </p:txBody>
      </p:sp>
      <p:sp>
        <p:nvSpPr>
          <p:cNvPr id="202" name="TextBox 201">
            <a:extLst>
              <a:ext uri="{FF2B5EF4-FFF2-40B4-BE49-F238E27FC236}">
                <a16:creationId xmlns:a16="http://schemas.microsoft.com/office/drawing/2014/main" id="{ED73961F-0178-914B-B5D6-9B41C60E0647}"/>
              </a:ext>
            </a:extLst>
          </p:cNvPr>
          <p:cNvSpPr txBox="1"/>
          <p:nvPr/>
        </p:nvSpPr>
        <p:spPr>
          <a:xfrm>
            <a:off x="1303914" y="5642518"/>
            <a:ext cx="4418797" cy="646331"/>
          </a:xfrm>
          <a:prstGeom prst="rect">
            <a:avLst/>
          </a:prstGeom>
          <a:noFill/>
        </p:spPr>
        <p:txBody>
          <a:bodyPr wrap="square" rtlCol="0">
            <a:spAutoFit/>
          </a:bodyPr>
          <a:lstStyle/>
          <a:p>
            <a:r>
              <a:rPr lang="en-US" altLang="ko-KR" sz="3600" b="1" dirty="0">
                <a:solidFill>
                  <a:srgbClr val="1C5294"/>
                </a:solidFill>
                <a:cs typeface="Arial" pitchFamily="34" charset="0"/>
              </a:rPr>
              <a:t>Conclusion</a:t>
            </a:r>
            <a:endParaRPr lang="ko-KR" altLang="en-US" sz="3200" b="1" dirty="0">
              <a:solidFill>
                <a:srgbClr val="1C5294"/>
              </a:solidFill>
              <a:cs typeface="Arial" pitchFamily="34" charset="0"/>
            </a:endParaRPr>
          </a:p>
        </p:txBody>
      </p:sp>
      <p:sp>
        <p:nvSpPr>
          <p:cNvPr id="151" name="Google Shape;1971;p91">
            <a:extLst>
              <a:ext uri="{FF2B5EF4-FFF2-40B4-BE49-F238E27FC236}">
                <a16:creationId xmlns:a16="http://schemas.microsoft.com/office/drawing/2014/main" id="{203E9CB8-4A7F-4CE4-A61C-3B8B734744EA}"/>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42376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dissolve">
                                      <p:cBhvr>
                                        <p:cTn id="7" dur="500"/>
                                        <p:tgtEl>
                                          <p:spTgt spid="1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5"/>
                                        </p:tgtEl>
                                        <p:attrNameLst>
                                          <p:attrName>style.visibility</p:attrName>
                                        </p:attrNameLst>
                                      </p:cBhvr>
                                      <p:to>
                                        <p:strVal val="visible"/>
                                      </p:to>
                                    </p:set>
                                    <p:animEffect transition="in" filter="dissolve">
                                      <p:cBhvr>
                                        <p:cTn id="15" dur="500"/>
                                        <p:tgtEl>
                                          <p:spTgt spid="195"/>
                                        </p:tgtEl>
                                      </p:cBhvr>
                                    </p:animEffect>
                                  </p:childTnLst>
                                </p:cTn>
                              </p:par>
                              <p:par>
                                <p:cTn id="16" presetID="9" presetClass="entr" presetSubtype="0" fill="hold" nodeType="withEffect">
                                  <p:stCondLst>
                                    <p:cond delay="0"/>
                                  </p:stCondLst>
                                  <p:childTnLst>
                                    <p:set>
                                      <p:cBhvr>
                                        <p:cTn id="17" dur="1" fill="hold">
                                          <p:stCondLst>
                                            <p:cond delay="0"/>
                                          </p:stCondLst>
                                        </p:cTn>
                                        <p:tgtEl>
                                          <p:spTgt spid="181"/>
                                        </p:tgtEl>
                                        <p:attrNameLst>
                                          <p:attrName>style.visibility</p:attrName>
                                        </p:attrNameLst>
                                      </p:cBhvr>
                                      <p:to>
                                        <p:strVal val="visible"/>
                                      </p:to>
                                    </p:set>
                                    <p:animEffect transition="in" filter="dissolve">
                                      <p:cBhvr>
                                        <p:cTn id="18" dur="500"/>
                                        <p:tgtEl>
                                          <p:spTgt spid="18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6"/>
                                        </p:tgtEl>
                                        <p:attrNameLst>
                                          <p:attrName>style.visibility</p:attrName>
                                        </p:attrNameLst>
                                      </p:cBhvr>
                                      <p:to>
                                        <p:strVal val="visible"/>
                                      </p:to>
                                    </p:set>
                                    <p:animEffect transition="in" filter="dissolve">
                                      <p:cBhvr>
                                        <p:cTn id="23" dur="500"/>
                                        <p:tgtEl>
                                          <p:spTgt spid="196"/>
                                        </p:tgtEl>
                                      </p:cBhvr>
                                    </p:animEffect>
                                  </p:childTnLst>
                                </p:cTn>
                              </p:par>
                              <p:par>
                                <p:cTn id="24" presetID="9" presetClass="entr" presetSubtype="0" fill="hold"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dissolve">
                                      <p:cBhvr>
                                        <p:cTn id="26" dur="500"/>
                                        <p:tgtEl>
                                          <p:spTgt spid="18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7"/>
                                        </p:tgtEl>
                                        <p:attrNameLst>
                                          <p:attrName>style.visibility</p:attrName>
                                        </p:attrNameLst>
                                      </p:cBhvr>
                                      <p:to>
                                        <p:strVal val="visible"/>
                                      </p:to>
                                    </p:set>
                                    <p:animEffect transition="in" filter="dissolve">
                                      <p:cBhvr>
                                        <p:cTn id="31" dur="500"/>
                                        <p:tgtEl>
                                          <p:spTgt spid="197"/>
                                        </p:tgtEl>
                                      </p:cBhvr>
                                    </p:animEffect>
                                  </p:childTnLst>
                                </p:cTn>
                              </p:par>
                              <p:par>
                                <p:cTn id="32" presetID="9" presetClass="entr" presetSubtype="0" fill="hold" nodeType="withEffect">
                                  <p:stCondLst>
                                    <p:cond delay="0"/>
                                  </p:stCondLst>
                                  <p:childTnLst>
                                    <p:set>
                                      <p:cBhvr>
                                        <p:cTn id="33" dur="1" fill="hold">
                                          <p:stCondLst>
                                            <p:cond delay="0"/>
                                          </p:stCondLst>
                                        </p:cTn>
                                        <p:tgtEl>
                                          <p:spTgt spid="187"/>
                                        </p:tgtEl>
                                        <p:attrNameLst>
                                          <p:attrName>style.visibility</p:attrName>
                                        </p:attrNameLst>
                                      </p:cBhvr>
                                      <p:to>
                                        <p:strVal val="visible"/>
                                      </p:to>
                                    </p:set>
                                    <p:animEffect transition="in" filter="dissolve">
                                      <p:cBhvr>
                                        <p:cTn id="34" dur="500"/>
                                        <p:tgtEl>
                                          <p:spTgt spid="18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dissolve">
                                      <p:cBhvr>
                                        <p:cTn id="39" dur="500"/>
                                        <p:tgtEl>
                                          <p:spTgt spid="202"/>
                                        </p:tgtEl>
                                      </p:cBhvr>
                                    </p:animEffect>
                                  </p:childTnLst>
                                </p:cTn>
                              </p:par>
                              <p:par>
                                <p:cTn id="40" presetID="9" presetClass="entr" presetSubtype="0" fill="hold" nodeType="withEffect">
                                  <p:stCondLst>
                                    <p:cond delay="0"/>
                                  </p:stCondLst>
                                  <p:childTnLst>
                                    <p:set>
                                      <p:cBhvr>
                                        <p:cTn id="41" dur="1" fill="hold">
                                          <p:stCondLst>
                                            <p:cond delay="0"/>
                                          </p:stCondLst>
                                        </p:cTn>
                                        <p:tgtEl>
                                          <p:spTgt spid="198"/>
                                        </p:tgtEl>
                                        <p:attrNameLst>
                                          <p:attrName>style.visibility</p:attrName>
                                        </p:attrNameLst>
                                      </p:cBhvr>
                                      <p:to>
                                        <p:strVal val="visible"/>
                                      </p:to>
                                    </p:set>
                                    <p:animEffect transition="in" filter="dissolve">
                                      <p:cBhvr>
                                        <p:cTn id="42"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5" grpId="0"/>
      <p:bldP spid="196" grpId="0"/>
      <p:bldP spid="197" grpId="0"/>
      <p:bldP spid="20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458"/>
        <p:cNvGrpSpPr/>
        <p:nvPr/>
      </p:nvGrpSpPr>
      <p:grpSpPr>
        <a:xfrm>
          <a:off x="0" y="0"/>
          <a:ext cx="0" cy="0"/>
          <a:chOff x="0" y="0"/>
          <a:chExt cx="0" cy="0"/>
        </a:xfrm>
      </p:grpSpPr>
      <p:sp>
        <p:nvSpPr>
          <p:cNvPr id="1460" name="Google Shape;1460;p6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20</a:t>
            </a:fld>
            <a:endParaRPr sz="2267">
              <a:latin typeface="Concert One"/>
              <a:ea typeface="Concert One"/>
              <a:cs typeface="Concert One"/>
              <a:sym typeface="Concert One"/>
            </a:endParaRPr>
          </a:p>
        </p:txBody>
      </p:sp>
      <p:sp>
        <p:nvSpPr>
          <p:cNvPr id="6" name="Google Shape;1938;p90">
            <a:extLst>
              <a:ext uri="{FF2B5EF4-FFF2-40B4-BE49-F238E27FC236}">
                <a16:creationId xmlns:a16="http://schemas.microsoft.com/office/drawing/2014/main" id="{C9D3BC76-DE49-E347-9193-497849A7B4F0}"/>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041F7834-CFB8-3C48-B8BD-B91F2DAB7D3A}"/>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Fully Connected Layer</a:t>
            </a:r>
            <a:endParaRPr sz="5400" b="1" dirty="0">
              <a:solidFill>
                <a:srgbClr val="0B5394"/>
              </a:solidFill>
              <a:latin typeface="Concert One"/>
              <a:ea typeface="Concert One"/>
              <a:cs typeface="Concert One"/>
              <a:sym typeface="Concert One"/>
            </a:endParaRPr>
          </a:p>
        </p:txBody>
      </p:sp>
      <p:pic>
        <p:nvPicPr>
          <p:cNvPr id="4" name="Picture 3">
            <a:extLst>
              <a:ext uri="{FF2B5EF4-FFF2-40B4-BE49-F238E27FC236}">
                <a16:creationId xmlns:a16="http://schemas.microsoft.com/office/drawing/2014/main" id="{5C1C3731-7855-5F44-ADAA-500014C35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647" y="1967814"/>
            <a:ext cx="7836704" cy="4328412"/>
          </a:xfrm>
          <a:prstGeom prst="rect">
            <a:avLst/>
          </a:prstGeom>
        </p:spPr>
      </p:pic>
    </p:spTree>
    <p:extLst>
      <p:ext uri="{BB962C8B-B14F-4D97-AF65-F5344CB8AC3E}">
        <p14:creationId xmlns:p14="http://schemas.microsoft.com/office/powerpoint/2010/main" val="320921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467"/>
        <p:cNvGrpSpPr/>
        <p:nvPr/>
      </p:nvGrpSpPr>
      <p:grpSpPr>
        <a:xfrm>
          <a:off x="0" y="0"/>
          <a:ext cx="0" cy="0"/>
          <a:chOff x="0" y="0"/>
          <a:chExt cx="0" cy="0"/>
        </a:xfrm>
      </p:grpSpPr>
      <p:pic>
        <p:nvPicPr>
          <p:cNvPr id="1469" name="Google Shape;1469;p64"/>
          <p:cNvPicPr preferRelativeResize="0"/>
          <p:nvPr/>
        </p:nvPicPr>
        <p:blipFill rotWithShape="1">
          <a:blip r:embed="rId3">
            <a:alphaModFix/>
          </a:blip>
          <a:srcRect t="12648"/>
          <a:stretch/>
        </p:blipFill>
        <p:spPr>
          <a:xfrm>
            <a:off x="1322385" y="2053000"/>
            <a:ext cx="9547233" cy="4399667"/>
          </a:xfrm>
          <a:prstGeom prst="rect">
            <a:avLst/>
          </a:prstGeom>
          <a:noFill/>
          <a:ln>
            <a:noFill/>
          </a:ln>
        </p:spPr>
      </p:pic>
      <p:sp>
        <p:nvSpPr>
          <p:cNvPr id="1470" name="Google Shape;1470;p6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21</a:t>
            </a:fld>
            <a:endParaRPr sz="2267">
              <a:latin typeface="Concert One"/>
              <a:ea typeface="Concert One"/>
              <a:cs typeface="Concert One"/>
              <a:sym typeface="Concert One"/>
            </a:endParaRPr>
          </a:p>
        </p:txBody>
      </p:sp>
      <p:sp>
        <p:nvSpPr>
          <p:cNvPr id="6" name="Google Shape;1938;p90">
            <a:extLst>
              <a:ext uri="{FF2B5EF4-FFF2-40B4-BE49-F238E27FC236}">
                <a16:creationId xmlns:a16="http://schemas.microsoft.com/office/drawing/2014/main" id="{3F37316C-D8D8-694D-92DD-EA488552CCA9}"/>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B7CFF5AB-5C9F-6D41-85EB-DAE6E6D76651}"/>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RELU</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3093979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467"/>
        <p:cNvGrpSpPr/>
        <p:nvPr/>
      </p:nvGrpSpPr>
      <p:grpSpPr>
        <a:xfrm>
          <a:off x="0" y="0"/>
          <a:ext cx="0" cy="0"/>
          <a:chOff x="0" y="0"/>
          <a:chExt cx="0" cy="0"/>
        </a:xfrm>
      </p:grpSpPr>
      <p:sp>
        <p:nvSpPr>
          <p:cNvPr id="1470" name="Google Shape;1470;p6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22</a:t>
            </a:fld>
            <a:endParaRPr sz="2267">
              <a:latin typeface="Concert One"/>
              <a:ea typeface="Concert One"/>
              <a:cs typeface="Concert One"/>
              <a:sym typeface="Concert One"/>
            </a:endParaRPr>
          </a:p>
        </p:txBody>
      </p:sp>
      <p:pic>
        <p:nvPicPr>
          <p:cNvPr id="1026" name="Picture 2" descr="Deep learning concepts — PART 1. Activation functions | by Manish Chablani  | Towards Data Science">
            <a:extLst>
              <a:ext uri="{FF2B5EF4-FFF2-40B4-BE49-F238E27FC236}">
                <a16:creationId xmlns:a16="http://schemas.microsoft.com/office/drawing/2014/main" id="{FF5AEBC8-1C43-0944-9BDF-9ED6EC7EF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07" y="2340939"/>
            <a:ext cx="6686586" cy="265460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38;p90">
            <a:extLst>
              <a:ext uri="{FF2B5EF4-FFF2-40B4-BE49-F238E27FC236}">
                <a16:creationId xmlns:a16="http://schemas.microsoft.com/office/drawing/2014/main" id="{4BCB6EA9-612A-A14F-8DE2-949272F9927C}"/>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8BB0F087-ED68-A74C-AD2F-3A79DF0AE570}"/>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err="1">
                <a:solidFill>
                  <a:srgbClr val="0B5394"/>
                </a:solidFill>
                <a:latin typeface="Concert One"/>
                <a:ea typeface="Concert One"/>
                <a:cs typeface="Concert One"/>
                <a:sym typeface="Concert One"/>
              </a:rPr>
              <a:t>Softmax</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1267066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475"/>
        <p:cNvGrpSpPr/>
        <p:nvPr/>
      </p:nvGrpSpPr>
      <p:grpSpPr>
        <a:xfrm>
          <a:off x="0" y="0"/>
          <a:ext cx="0" cy="0"/>
          <a:chOff x="0" y="0"/>
          <a:chExt cx="0" cy="0"/>
        </a:xfrm>
      </p:grpSpPr>
      <p:sp>
        <p:nvSpPr>
          <p:cNvPr id="1477" name="Google Shape;1477;p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23</a:t>
            </a:fld>
            <a:endParaRPr sz="2267">
              <a:latin typeface="Concert One"/>
              <a:ea typeface="Concert One"/>
              <a:cs typeface="Concert One"/>
              <a:sym typeface="Concert One"/>
            </a:endParaRPr>
          </a:p>
        </p:txBody>
      </p:sp>
      <p:pic>
        <p:nvPicPr>
          <p:cNvPr id="3" name="Picture 2">
            <a:extLst>
              <a:ext uri="{FF2B5EF4-FFF2-40B4-BE49-F238E27FC236}">
                <a16:creationId xmlns:a16="http://schemas.microsoft.com/office/drawing/2014/main" id="{709E6E34-817B-3C47-92CD-7CA56911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30" y="1980147"/>
            <a:ext cx="10808015" cy="3914520"/>
          </a:xfrm>
          <a:prstGeom prst="rect">
            <a:avLst/>
          </a:prstGeom>
        </p:spPr>
      </p:pic>
      <p:sp>
        <p:nvSpPr>
          <p:cNvPr id="9" name="Rectangle 8">
            <a:extLst>
              <a:ext uri="{FF2B5EF4-FFF2-40B4-BE49-F238E27FC236}">
                <a16:creationId xmlns:a16="http://schemas.microsoft.com/office/drawing/2014/main" id="{E7ABC7B6-307F-C646-A12E-348FD0BC2E0C}"/>
              </a:ext>
            </a:extLst>
          </p:cNvPr>
          <p:cNvSpPr/>
          <p:nvPr/>
        </p:nvSpPr>
        <p:spPr>
          <a:xfrm>
            <a:off x="96758" y="6426258"/>
            <a:ext cx="2908617" cy="307777"/>
          </a:xfrm>
          <a:prstGeom prst="rect">
            <a:avLst/>
          </a:prstGeom>
        </p:spPr>
        <p:txBody>
          <a:bodyPr wrap="none">
            <a:spAutoFit/>
          </a:bodyPr>
          <a:lstStyle/>
          <a:p>
            <a:r>
              <a:rPr lang="en-US" sz="1400" i="1" u="sng" dirty="0"/>
              <a:t>https://</a:t>
            </a:r>
            <a:r>
              <a:rPr lang="en-US" sz="1400" i="1" u="sng" dirty="0" err="1"/>
              <a:t>arxiv.org</a:t>
            </a:r>
            <a:r>
              <a:rPr lang="en-US" sz="1400" i="1" u="sng" dirty="0"/>
              <a:t>/pdf/1604.02878.pdf</a:t>
            </a:r>
          </a:p>
        </p:txBody>
      </p:sp>
      <p:sp>
        <p:nvSpPr>
          <p:cNvPr id="7" name="Google Shape;1938;p90">
            <a:extLst>
              <a:ext uri="{FF2B5EF4-FFF2-40B4-BE49-F238E27FC236}">
                <a16:creationId xmlns:a16="http://schemas.microsoft.com/office/drawing/2014/main" id="{32ECFA7C-1C92-E14A-A129-44864AADA89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1" name="Google Shape;930;p47">
            <a:extLst>
              <a:ext uri="{FF2B5EF4-FFF2-40B4-BE49-F238E27FC236}">
                <a16:creationId xmlns:a16="http://schemas.microsoft.com/office/drawing/2014/main" id="{E1103E79-FCD2-0443-8942-1FB929695CD7}"/>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MTCNN Architecture</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154790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475"/>
        <p:cNvGrpSpPr/>
        <p:nvPr/>
      </p:nvGrpSpPr>
      <p:grpSpPr>
        <a:xfrm>
          <a:off x="0" y="0"/>
          <a:ext cx="0" cy="0"/>
          <a:chOff x="0" y="0"/>
          <a:chExt cx="0" cy="0"/>
        </a:xfrm>
      </p:grpSpPr>
      <p:sp>
        <p:nvSpPr>
          <p:cNvPr id="1477" name="Google Shape;1477;p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24</a:t>
            </a:fld>
            <a:endParaRPr sz="2267">
              <a:latin typeface="Concert One"/>
              <a:ea typeface="Concert One"/>
              <a:cs typeface="Concert One"/>
              <a:sym typeface="Concert One"/>
            </a:endParaRPr>
          </a:p>
        </p:txBody>
      </p:sp>
      <p:pic>
        <p:nvPicPr>
          <p:cNvPr id="4" name="Picture 3">
            <a:extLst>
              <a:ext uri="{FF2B5EF4-FFF2-40B4-BE49-F238E27FC236}">
                <a16:creationId xmlns:a16="http://schemas.microsoft.com/office/drawing/2014/main" id="{BDE39B85-A92E-FA4B-A04A-10F92CC85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913933"/>
            <a:ext cx="4762500" cy="5524500"/>
          </a:xfrm>
          <a:prstGeom prst="rect">
            <a:avLst/>
          </a:prstGeom>
        </p:spPr>
      </p:pic>
      <p:sp>
        <p:nvSpPr>
          <p:cNvPr id="9" name="Rectangle 8">
            <a:extLst>
              <a:ext uri="{FF2B5EF4-FFF2-40B4-BE49-F238E27FC236}">
                <a16:creationId xmlns:a16="http://schemas.microsoft.com/office/drawing/2014/main" id="{EB75B7A4-E69D-E847-AFE2-A43136814E73}"/>
              </a:ext>
            </a:extLst>
          </p:cNvPr>
          <p:cNvSpPr/>
          <p:nvPr/>
        </p:nvSpPr>
        <p:spPr>
          <a:xfrm>
            <a:off x="96758" y="6476109"/>
            <a:ext cx="2908617" cy="307777"/>
          </a:xfrm>
          <a:prstGeom prst="rect">
            <a:avLst/>
          </a:prstGeom>
        </p:spPr>
        <p:txBody>
          <a:bodyPr wrap="none">
            <a:spAutoFit/>
          </a:bodyPr>
          <a:lstStyle/>
          <a:p>
            <a:r>
              <a:rPr lang="en-US" sz="1400" i="1" u="sng" dirty="0"/>
              <a:t>https://</a:t>
            </a:r>
            <a:r>
              <a:rPr lang="en-US" sz="1400" i="1" u="sng" dirty="0" err="1"/>
              <a:t>arxiv.org</a:t>
            </a:r>
            <a:r>
              <a:rPr lang="en-US" sz="1400" i="1" u="sng" dirty="0"/>
              <a:t>/pdf/1604.02878.pdf</a:t>
            </a:r>
          </a:p>
        </p:txBody>
      </p:sp>
      <p:sp>
        <p:nvSpPr>
          <p:cNvPr id="7" name="Google Shape;1938;p90">
            <a:extLst>
              <a:ext uri="{FF2B5EF4-FFF2-40B4-BE49-F238E27FC236}">
                <a16:creationId xmlns:a16="http://schemas.microsoft.com/office/drawing/2014/main" id="{1559E156-6539-514C-B01C-CD14CFFE107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1" name="Google Shape;930;p47">
            <a:extLst>
              <a:ext uri="{FF2B5EF4-FFF2-40B4-BE49-F238E27FC236}">
                <a16:creationId xmlns:a16="http://schemas.microsoft.com/office/drawing/2014/main" id="{BDD0DD94-0254-804C-BBFB-89F4F3667443}"/>
              </a:ext>
            </a:extLst>
          </p:cNvPr>
          <p:cNvSpPr txBox="1">
            <a:spLocks noGrp="1"/>
          </p:cNvSpPr>
          <p:nvPr>
            <p:ph type="title"/>
          </p:nvPr>
        </p:nvSpPr>
        <p:spPr>
          <a:xfrm>
            <a:off x="1923453" y="-163015"/>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MTCNN Architecture</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96720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604"/>
        <p:cNvGrpSpPr/>
        <p:nvPr/>
      </p:nvGrpSpPr>
      <p:grpSpPr>
        <a:xfrm>
          <a:off x="0" y="0"/>
          <a:ext cx="0" cy="0"/>
          <a:chOff x="0" y="0"/>
          <a:chExt cx="0" cy="0"/>
        </a:xfrm>
      </p:grpSpPr>
      <p:sp>
        <p:nvSpPr>
          <p:cNvPr id="1605" name="Google Shape;1605;p7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25</a:t>
            </a:fld>
            <a:endParaRPr sz="2267">
              <a:latin typeface="Concert One"/>
              <a:ea typeface="Concert One"/>
              <a:cs typeface="Concert One"/>
              <a:sym typeface="Concert One"/>
            </a:endParaRPr>
          </a:p>
        </p:txBody>
      </p:sp>
      <p:pic>
        <p:nvPicPr>
          <p:cNvPr id="6" name="Picture 5">
            <a:extLst>
              <a:ext uri="{FF2B5EF4-FFF2-40B4-BE49-F238E27FC236}">
                <a16:creationId xmlns:a16="http://schemas.microsoft.com/office/drawing/2014/main" id="{1BFA540A-F16B-254A-9651-60E252949C68}"/>
              </a:ext>
            </a:extLst>
          </p:cNvPr>
          <p:cNvPicPr>
            <a:picLocks noChangeAspect="1"/>
          </p:cNvPicPr>
          <p:nvPr/>
        </p:nvPicPr>
        <p:blipFill>
          <a:blip r:embed="rId3"/>
          <a:stretch>
            <a:fillRect/>
          </a:stretch>
        </p:blipFill>
        <p:spPr>
          <a:xfrm>
            <a:off x="1388754" y="2746404"/>
            <a:ext cx="2093818" cy="2093818"/>
          </a:xfrm>
          <a:prstGeom prst="rect">
            <a:avLst/>
          </a:prstGeom>
        </p:spPr>
      </p:pic>
      <p:sp>
        <p:nvSpPr>
          <p:cNvPr id="16" name="Google Shape;1861;p87">
            <a:extLst>
              <a:ext uri="{FF2B5EF4-FFF2-40B4-BE49-F238E27FC236}">
                <a16:creationId xmlns:a16="http://schemas.microsoft.com/office/drawing/2014/main" id="{E07A5932-3FAE-C54B-850D-166265E9B6E2}"/>
              </a:ext>
            </a:extLst>
          </p:cNvPr>
          <p:cNvSpPr/>
          <p:nvPr/>
        </p:nvSpPr>
        <p:spPr>
          <a:xfrm>
            <a:off x="4569628" y="3627713"/>
            <a:ext cx="2371600" cy="331199"/>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30" name="Google Shape;1608;p77">
            <a:extLst>
              <a:ext uri="{FF2B5EF4-FFF2-40B4-BE49-F238E27FC236}">
                <a16:creationId xmlns:a16="http://schemas.microsoft.com/office/drawing/2014/main" id="{237AA8EB-AAAA-9345-BE03-8A16EB01F2E6}"/>
              </a:ext>
            </a:extLst>
          </p:cNvPr>
          <p:cNvSpPr txBox="1"/>
          <p:nvPr/>
        </p:nvSpPr>
        <p:spPr>
          <a:xfrm>
            <a:off x="4569628" y="2886955"/>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VGG-FACE</a:t>
            </a:r>
            <a:endParaRPr sz="2267" dirty="0">
              <a:latin typeface="Concert One"/>
              <a:ea typeface="Concert One"/>
              <a:cs typeface="Concert One"/>
              <a:sym typeface="Concert One"/>
            </a:endParaRPr>
          </a:p>
        </p:txBody>
      </p:sp>
      <p:pic>
        <p:nvPicPr>
          <p:cNvPr id="3" name="Picture 2">
            <a:extLst>
              <a:ext uri="{FF2B5EF4-FFF2-40B4-BE49-F238E27FC236}">
                <a16:creationId xmlns:a16="http://schemas.microsoft.com/office/drawing/2014/main" id="{143C5BFE-FC0B-F840-B71B-4F54B138EBC7}"/>
              </a:ext>
            </a:extLst>
          </p:cNvPr>
          <p:cNvPicPr>
            <a:picLocks noChangeAspect="1"/>
          </p:cNvPicPr>
          <p:nvPr/>
        </p:nvPicPr>
        <p:blipFill>
          <a:blip r:embed="rId4"/>
          <a:stretch>
            <a:fillRect/>
          </a:stretch>
        </p:blipFill>
        <p:spPr>
          <a:xfrm>
            <a:off x="7902927" y="3210634"/>
            <a:ext cx="2071747" cy="1165358"/>
          </a:xfrm>
          <a:prstGeom prst="rect">
            <a:avLst/>
          </a:prstGeom>
        </p:spPr>
      </p:pic>
      <p:sp>
        <p:nvSpPr>
          <p:cNvPr id="32" name="Google Shape;1608;p77">
            <a:extLst>
              <a:ext uri="{FF2B5EF4-FFF2-40B4-BE49-F238E27FC236}">
                <a16:creationId xmlns:a16="http://schemas.microsoft.com/office/drawing/2014/main" id="{DDEEF1D3-4CA6-7341-8B3A-C53DB91DABB7}"/>
              </a:ext>
            </a:extLst>
          </p:cNvPr>
          <p:cNvSpPr txBox="1"/>
          <p:nvPr/>
        </p:nvSpPr>
        <p:spPr>
          <a:xfrm>
            <a:off x="7753000" y="503207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Emotion classification</a:t>
            </a:r>
            <a:endParaRPr sz="2267" dirty="0">
              <a:latin typeface="Concert One"/>
              <a:ea typeface="Concert One"/>
              <a:cs typeface="Concert One"/>
              <a:sym typeface="Concert One"/>
            </a:endParaRPr>
          </a:p>
        </p:txBody>
      </p:sp>
      <p:sp>
        <p:nvSpPr>
          <p:cNvPr id="10" name="Google Shape;1938;p90">
            <a:extLst>
              <a:ext uri="{FF2B5EF4-FFF2-40B4-BE49-F238E27FC236}">
                <a16:creationId xmlns:a16="http://schemas.microsoft.com/office/drawing/2014/main" id="{333B93D7-3D6B-D547-98F2-97D49834722E}"/>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2" name="Google Shape;930;p47">
            <a:extLst>
              <a:ext uri="{FF2B5EF4-FFF2-40B4-BE49-F238E27FC236}">
                <a16:creationId xmlns:a16="http://schemas.microsoft.com/office/drawing/2014/main" id="{B0FD3EB5-EFFE-4244-B1AC-EAFE9E17B6FA}"/>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Emotion Classification</a:t>
            </a:r>
            <a:endParaRPr sz="5400" b="1" dirty="0">
              <a:solidFill>
                <a:srgbClr val="0B5394"/>
              </a:solidFill>
              <a:latin typeface="Concert One"/>
              <a:ea typeface="Concert One"/>
              <a:cs typeface="Concert One"/>
              <a:sym typeface="Concert One"/>
            </a:endParaRPr>
          </a:p>
        </p:txBody>
      </p:sp>
      <p:sp>
        <p:nvSpPr>
          <p:cNvPr id="13" name="Google Shape;1608;p77">
            <a:extLst>
              <a:ext uri="{FF2B5EF4-FFF2-40B4-BE49-F238E27FC236}">
                <a16:creationId xmlns:a16="http://schemas.microsoft.com/office/drawing/2014/main" id="{E22F5D5E-50D6-3A4E-A362-D24D541745A8}"/>
              </a:ext>
            </a:extLst>
          </p:cNvPr>
          <p:cNvSpPr txBox="1"/>
          <p:nvPr/>
        </p:nvSpPr>
        <p:spPr>
          <a:xfrm>
            <a:off x="1249863" y="5023860"/>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Cropped face</a:t>
            </a:r>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87652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 grpId="0"/>
      <p:bldP spid="3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475"/>
        <p:cNvGrpSpPr/>
        <p:nvPr/>
      </p:nvGrpSpPr>
      <p:grpSpPr>
        <a:xfrm>
          <a:off x="0" y="0"/>
          <a:ext cx="0" cy="0"/>
          <a:chOff x="0" y="0"/>
          <a:chExt cx="0" cy="0"/>
        </a:xfrm>
      </p:grpSpPr>
      <p:pic>
        <p:nvPicPr>
          <p:cNvPr id="3" name="Picture 2">
            <a:extLst>
              <a:ext uri="{FF2B5EF4-FFF2-40B4-BE49-F238E27FC236}">
                <a16:creationId xmlns:a16="http://schemas.microsoft.com/office/drawing/2014/main" id="{82400F7A-5BED-46A6-A5F1-8B96BDBF3D90}"/>
              </a:ext>
            </a:extLst>
          </p:cNvPr>
          <p:cNvPicPr>
            <a:picLocks noChangeAspect="1"/>
          </p:cNvPicPr>
          <p:nvPr/>
        </p:nvPicPr>
        <p:blipFill>
          <a:blip r:embed="rId3"/>
          <a:stretch>
            <a:fillRect/>
          </a:stretch>
        </p:blipFill>
        <p:spPr>
          <a:xfrm>
            <a:off x="311913" y="1734706"/>
            <a:ext cx="11332573" cy="3759276"/>
          </a:xfrm>
          <a:prstGeom prst="rect">
            <a:avLst/>
          </a:prstGeom>
        </p:spPr>
      </p:pic>
      <p:sp>
        <p:nvSpPr>
          <p:cNvPr id="1477" name="Google Shape;1477;p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26</a:t>
            </a:fld>
            <a:endParaRPr sz="2267">
              <a:latin typeface="Concert One"/>
              <a:ea typeface="Concert One"/>
              <a:cs typeface="Concert One"/>
              <a:sym typeface="Concert One"/>
            </a:endParaRPr>
          </a:p>
        </p:txBody>
      </p:sp>
      <p:sp>
        <p:nvSpPr>
          <p:cNvPr id="12" name="Rectangle 11">
            <a:extLst>
              <a:ext uri="{FF2B5EF4-FFF2-40B4-BE49-F238E27FC236}">
                <a16:creationId xmlns:a16="http://schemas.microsoft.com/office/drawing/2014/main" id="{94B67840-1349-E546-8FA1-27D9CDA82AD7}"/>
              </a:ext>
            </a:extLst>
          </p:cNvPr>
          <p:cNvSpPr/>
          <p:nvPr/>
        </p:nvSpPr>
        <p:spPr>
          <a:xfrm>
            <a:off x="124703" y="6426258"/>
            <a:ext cx="2817246" cy="307777"/>
          </a:xfrm>
          <a:prstGeom prst="rect">
            <a:avLst/>
          </a:prstGeom>
        </p:spPr>
        <p:txBody>
          <a:bodyPr wrap="none">
            <a:spAutoFit/>
          </a:bodyPr>
          <a:lstStyle/>
          <a:p>
            <a:r>
              <a:rPr lang="en-US" sz="1400" i="1" u="sng" dirty="0"/>
              <a:t>https://</a:t>
            </a:r>
            <a:r>
              <a:rPr lang="en-US" sz="1400" i="1" u="sng" dirty="0" err="1"/>
              <a:t>arxiv.org</a:t>
            </a:r>
            <a:r>
              <a:rPr lang="en-US" sz="1400" i="1" u="sng" dirty="0"/>
              <a:t>/pdf/1409.1556.pdf</a:t>
            </a:r>
          </a:p>
        </p:txBody>
      </p:sp>
      <p:sp>
        <p:nvSpPr>
          <p:cNvPr id="8" name="Google Shape;1938;p90">
            <a:extLst>
              <a:ext uri="{FF2B5EF4-FFF2-40B4-BE49-F238E27FC236}">
                <a16:creationId xmlns:a16="http://schemas.microsoft.com/office/drawing/2014/main" id="{A47F6CFC-D9B0-5347-9F59-A2810582050D}"/>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3" name="Google Shape;930;p47">
            <a:extLst>
              <a:ext uri="{FF2B5EF4-FFF2-40B4-BE49-F238E27FC236}">
                <a16:creationId xmlns:a16="http://schemas.microsoft.com/office/drawing/2014/main" id="{FCBD355D-6642-5841-BFC3-601C1FAEC863}"/>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VGG-Face</a:t>
            </a:r>
            <a:endParaRPr sz="5400" b="1" dirty="0">
              <a:solidFill>
                <a:srgbClr val="0B5394"/>
              </a:solidFill>
              <a:latin typeface="Concert One"/>
              <a:ea typeface="Concert One"/>
              <a:cs typeface="Concert One"/>
              <a:sym typeface="Concert One"/>
            </a:endParaRPr>
          </a:p>
        </p:txBody>
      </p:sp>
      <p:sp>
        <p:nvSpPr>
          <p:cNvPr id="7" name="Oval 6">
            <a:extLst>
              <a:ext uri="{FF2B5EF4-FFF2-40B4-BE49-F238E27FC236}">
                <a16:creationId xmlns:a16="http://schemas.microsoft.com/office/drawing/2014/main" id="{486F96A5-D329-2B46-BD10-2F7FA96B6379}"/>
              </a:ext>
            </a:extLst>
          </p:cNvPr>
          <p:cNvSpPr/>
          <p:nvPr/>
        </p:nvSpPr>
        <p:spPr>
          <a:xfrm>
            <a:off x="9927097" y="862734"/>
            <a:ext cx="2154030" cy="5132531"/>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9254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604"/>
        <p:cNvGrpSpPr/>
        <p:nvPr/>
      </p:nvGrpSpPr>
      <p:grpSpPr>
        <a:xfrm>
          <a:off x="0" y="0"/>
          <a:ext cx="0" cy="0"/>
          <a:chOff x="0" y="0"/>
          <a:chExt cx="0" cy="0"/>
        </a:xfrm>
      </p:grpSpPr>
      <p:sp>
        <p:nvSpPr>
          <p:cNvPr id="1605" name="Google Shape;1605;p7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27</a:t>
            </a:fld>
            <a:endParaRPr sz="2267">
              <a:latin typeface="Concert One"/>
              <a:ea typeface="Concert One"/>
              <a:cs typeface="Concert One"/>
              <a:sym typeface="Concert One"/>
            </a:endParaRPr>
          </a:p>
        </p:txBody>
      </p:sp>
      <p:sp>
        <p:nvSpPr>
          <p:cNvPr id="20" name="Google Shape;1861;p87">
            <a:extLst>
              <a:ext uri="{FF2B5EF4-FFF2-40B4-BE49-F238E27FC236}">
                <a16:creationId xmlns:a16="http://schemas.microsoft.com/office/drawing/2014/main" id="{168225F6-6A2F-FC4F-A1A5-E353F86B0EA1}"/>
              </a:ext>
            </a:extLst>
          </p:cNvPr>
          <p:cNvSpPr/>
          <p:nvPr/>
        </p:nvSpPr>
        <p:spPr>
          <a:xfrm>
            <a:off x="3582423" y="3354235"/>
            <a:ext cx="1119840" cy="250000"/>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10" name="Picture 9">
            <a:extLst>
              <a:ext uri="{FF2B5EF4-FFF2-40B4-BE49-F238E27FC236}">
                <a16:creationId xmlns:a16="http://schemas.microsoft.com/office/drawing/2014/main" id="{C429121F-CAF3-024F-86B1-9B85767F2E8F}"/>
              </a:ext>
            </a:extLst>
          </p:cNvPr>
          <p:cNvPicPr>
            <a:picLocks noChangeAspect="1"/>
          </p:cNvPicPr>
          <p:nvPr/>
        </p:nvPicPr>
        <p:blipFill>
          <a:blip r:embed="rId3"/>
          <a:stretch>
            <a:fillRect/>
          </a:stretch>
        </p:blipFill>
        <p:spPr>
          <a:xfrm>
            <a:off x="5104102" y="2680763"/>
            <a:ext cx="2867600" cy="1596944"/>
          </a:xfrm>
          <a:prstGeom prst="rect">
            <a:avLst/>
          </a:prstGeom>
        </p:spPr>
      </p:pic>
      <p:sp>
        <p:nvSpPr>
          <p:cNvPr id="23" name="Google Shape;1608;p77">
            <a:extLst>
              <a:ext uri="{FF2B5EF4-FFF2-40B4-BE49-F238E27FC236}">
                <a16:creationId xmlns:a16="http://schemas.microsoft.com/office/drawing/2014/main" id="{417FA773-9881-254C-8035-D524FC23FC46}"/>
              </a:ext>
            </a:extLst>
          </p:cNvPr>
          <p:cNvSpPr txBox="1"/>
          <p:nvPr/>
        </p:nvSpPr>
        <p:spPr>
          <a:xfrm>
            <a:off x="5352102" y="4277707"/>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Detected frame</a:t>
            </a:r>
            <a:endParaRPr sz="2267" dirty="0">
              <a:latin typeface="Concert One"/>
              <a:ea typeface="Concert One"/>
              <a:cs typeface="Concert One"/>
              <a:sym typeface="Concert One"/>
            </a:endParaRPr>
          </a:p>
        </p:txBody>
      </p:sp>
      <p:pic>
        <p:nvPicPr>
          <p:cNvPr id="24" name="Picture 23">
            <a:extLst>
              <a:ext uri="{FF2B5EF4-FFF2-40B4-BE49-F238E27FC236}">
                <a16:creationId xmlns:a16="http://schemas.microsoft.com/office/drawing/2014/main" id="{2284506F-28F8-8C44-8115-954303E581AB}"/>
              </a:ext>
            </a:extLst>
          </p:cNvPr>
          <p:cNvPicPr>
            <a:picLocks noChangeAspect="1"/>
          </p:cNvPicPr>
          <p:nvPr/>
        </p:nvPicPr>
        <p:blipFill>
          <a:blip r:embed="rId4"/>
          <a:stretch>
            <a:fillRect/>
          </a:stretch>
        </p:blipFill>
        <p:spPr>
          <a:xfrm>
            <a:off x="10265850" y="2763275"/>
            <a:ext cx="1431919" cy="1431919"/>
          </a:xfrm>
          <a:prstGeom prst="rect">
            <a:avLst/>
          </a:prstGeom>
        </p:spPr>
      </p:pic>
      <p:sp>
        <p:nvSpPr>
          <p:cNvPr id="25" name="Google Shape;1861;p87">
            <a:extLst>
              <a:ext uri="{FF2B5EF4-FFF2-40B4-BE49-F238E27FC236}">
                <a16:creationId xmlns:a16="http://schemas.microsoft.com/office/drawing/2014/main" id="{3EBA17C8-D579-EB44-8514-0B0638FE347C}"/>
              </a:ext>
            </a:extLst>
          </p:cNvPr>
          <p:cNvSpPr/>
          <p:nvPr/>
        </p:nvSpPr>
        <p:spPr>
          <a:xfrm>
            <a:off x="8654229" y="3337905"/>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26" name="Google Shape;1608;p77">
            <a:extLst>
              <a:ext uri="{FF2B5EF4-FFF2-40B4-BE49-F238E27FC236}">
                <a16:creationId xmlns:a16="http://schemas.microsoft.com/office/drawing/2014/main" id="{BB6448AF-F30C-F346-B0B9-530FC234F296}"/>
              </a:ext>
            </a:extLst>
          </p:cNvPr>
          <p:cNvSpPr txBox="1"/>
          <p:nvPr/>
        </p:nvSpPr>
        <p:spPr>
          <a:xfrm>
            <a:off x="9796009" y="4252042"/>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Output video</a:t>
            </a:r>
            <a:endParaRPr sz="2267" dirty="0">
              <a:latin typeface="Concert One"/>
              <a:ea typeface="Concert One"/>
              <a:cs typeface="Concert One"/>
              <a:sym typeface="Concert One"/>
            </a:endParaRPr>
          </a:p>
        </p:txBody>
      </p:sp>
      <p:sp>
        <p:nvSpPr>
          <p:cNvPr id="31" name="Google Shape;1608;p77">
            <a:extLst>
              <a:ext uri="{FF2B5EF4-FFF2-40B4-BE49-F238E27FC236}">
                <a16:creationId xmlns:a16="http://schemas.microsoft.com/office/drawing/2014/main" id="{68615D07-6199-8A40-8E00-B8FCCB8380E0}"/>
              </a:ext>
            </a:extLst>
          </p:cNvPr>
          <p:cNvSpPr txBox="1"/>
          <p:nvPr/>
        </p:nvSpPr>
        <p:spPr>
          <a:xfrm>
            <a:off x="3317698" y="3637234"/>
            <a:ext cx="1650729" cy="521255"/>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Confidence</a:t>
            </a:r>
            <a:endParaRPr sz="2267" dirty="0">
              <a:latin typeface="Concert One"/>
              <a:ea typeface="Concert One"/>
              <a:cs typeface="Concert One"/>
              <a:sym typeface="Concert One"/>
            </a:endParaRPr>
          </a:p>
        </p:txBody>
      </p:sp>
      <p:pic>
        <p:nvPicPr>
          <p:cNvPr id="3" name="Picture 2">
            <a:extLst>
              <a:ext uri="{FF2B5EF4-FFF2-40B4-BE49-F238E27FC236}">
                <a16:creationId xmlns:a16="http://schemas.microsoft.com/office/drawing/2014/main" id="{143C5BFE-FC0B-F840-B71B-4F54B138EBC7}"/>
              </a:ext>
            </a:extLst>
          </p:cNvPr>
          <p:cNvPicPr>
            <a:picLocks noChangeAspect="1"/>
          </p:cNvPicPr>
          <p:nvPr/>
        </p:nvPicPr>
        <p:blipFill>
          <a:blip r:embed="rId5"/>
          <a:stretch>
            <a:fillRect/>
          </a:stretch>
        </p:blipFill>
        <p:spPr>
          <a:xfrm>
            <a:off x="434134" y="2930763"/>
            <a:ext cx="2867601" cy="1001795"/>
          </a:xfrm>
          <a:prstGeom prst="rect">
            <a:avLst/>
          </a:prstGeom>
        </p:spPr>
      </p:pic>
      <p:sp>
        <p:nvSpPr>
          <p:cNvPr id="34" name="Google Shape;1608;p77">
            <a:extLst>
              <a:ext uri="{FF2B5EF4-FFF2-40B4-BE49-F238E27FC236}">
                <a16:creationId xmlns:a16="http://schemas.microsoft.com/office/drawing/2014/main" id="{E391B01F-F361-1447-816B-96F12563B86C}"/>
              </a:ext>
            </a:extLst>
          </p:cNvPr>
          <p:cNvSpPr txBox="1"/>
          <p:nvPr/>
        </p:nvSpPr>
        <p:spPr>
          <a:xfrm>
            <a:off x="8028349" y="2794056"/>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Write</a:t>
            </a:r>
            <a:endParaRPr sz="2267" dirty="0">
              <a:latin typeface="Concert One"/>
              <a:ea typeface="Concert One"/>
              <a:cs typeface="Concert One"/>
              <a:sym typeface="Concert One"/>
            </a:endParaRPr>
          </a:p>
        </p:txBody>
      </p:sp>
      <p:sp>
        <p:nvSpPr>
          <p:cNvPr id="35" name="Google Shape;1608;p77">
            <a:extLst>
              <a:ext uri="{FF2B5EF4-FFF2-40B4-BE49-F238E27FC236}">
                <a16:creationId xmlns:a16="http://schemas.microsoft.com/office/drawing/2014/main" id="{86EBCA43-D493-E24A-A6B1-49A0F8AE37A4}"/>
              </a:ext>
            </a:extLst>
          </p:cNvPr>
          <p:cNvSpPr txBox="1"/>
          <p:nvPr/>
        </p:nvSpPr>
        <p:spPr>
          <a:xfrm>
            <a:off x="2956543" y="2799981"/>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Write</a:t>
            </a:r>
            <a:endParaRPr sz="2267" dirty="0">
              <a:latin typeface="Concert One"/>
              <a:ea typeface="Concert One"/>
              <a:cs typeface="Concert One"/>
              <a:sym typeface="Concert One"/>
            </a:endParaRPr>
          </a:p>
        </p:txBody>
      </p:sp>
      <p:sp>
        <p:nvSpPr>
          <p:cNvPr id="16" name="Google Shape;1938;p90">
            <a:extLst>
              <a:ext uri="{FF2B5EF4-FFF2-40B4-BE49-F238E27FC236}">
                <a16:creationId xmlns:a16="http://schemas.microsoft.com/office/drawing/2014/main" id="{9DC3F4AD-7E31-4744-9756-32E3D2F93289}"/>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8" name="Google Shape;930;p47">
            <a:extLst>
              <a:ext uri="{FF2B5EF4-FFF2-40B4-BE49-F238E27FC236}">
                <a16:creationId xmlns:a16="http://schemas.microsoft.com/office/drawing/2014/main" id="{A3BAE471-5C96-F049-BF6B-973AF3CA9CBF}"/>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Emotion Classification</a:t>
            </a:r>
            <a:endParaRPr sz="5400" b="1" dirty="0">
              <a:solidFill>
                <a:srgbClr val="0B5394"/>
              </a:solidFill>
              <a:latin typeface="Concert One"/>
              <a:ea typeface="Concert One"/>
              <a:cs typeface="Concert One"/>
              <a:sym typeface="Concert One"/>
            </a:endParaRPr>
          </a:p>
        </p:txBody>
      </p:sp>
      <p:sp>
        <p:nvSpPr>
          <p:cNvPr id="21" name="Google Shape;1608;p77">
            <a:extLst>
              <a:ext uri="{FF2B5EF4-FFF2-40B4-BE49-F238E27FC236}">
                <a16:creationId xmlns:a16="http://schemas.microsoft.com/office/drawing/2014/main" id="{08FCA377-AA76-6A4C-AA89-7AA938C2A1C1}"/>
              </a:ext>
            </a:extLst>
          </p:cNvPr>
          <p:cNvSpPr txBox="1"/>
          <p:nvPr/>
        </p:nvSpPr>
        <p:spPr>
          <a:xfrm>
            <a:off x="758549" y="4252042"/>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Emotion classification</a:t>
            </a:r>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4220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500"/>
                                        <p:tgtEl>
                                          <p:spTgt spid="35"/>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par>
                                <p:cTn id="28" presetID="9"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dissolve">
                                      <p:cBhvr>
                                        <p:cTn id="30" dur="500"/>
                                        <p:tgtEl>
                                          <p:spTgt spid="2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dissolve">
                                      <p:cBhvr>
                                        <p:cTn id="33" dur="500"/>
                                        <p:tgtEl>
                                          <p:spTgt spid="2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5" grpId="0" animBg="1"/>
      <p:bldP spid="26" grpId="0"/>
      <p:bldP spid="31" grpId="0"/>
      <p:bldP spid="34" grpId="0"/>
      <p:bldP spid="35"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548"/>
        <p:cNvGrpSpPr/>
        <p:nvPr/>
      </p:nvGrpSpPr>
      <p:grpSpPr>
        <a:xfrm>
          <a:off x="0" y="0"/>
          <a:ext cx="0" cy="0"/>
          <a:chOff x="0" y="0"/>
          <a:chExt cx="0" cy="0"/>
        </a:xfrm>
      </p:grpSpPr>
      <p:sp>
        <p:nvSpPr>
          <p:cNvPr id="1549" name="Google Shape;1549;p7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28</a:t>
            </a:fld>
            <a:endParaRPr sz="2267">
              <a:latin typeface="Concert One"/>
              <a:ea typeface="Concert One"/>
              <a:cs typeface="Concert One"/>
              <a:sym typeface="Concert One"/>
            </a:endParaRPr>
          </a:p>
        </p:txBody>
      </p:sp>
      <p:sp>
        <p:nvSpPr>
          <p:cNvPr id="1552" name="Google Shape;1552;p70"/>
          <p:cNvSpPr txBox="1"/>
          <p:nvPr/>
        </p:nvSpPr>
        <p:spPr>
          <a:xfrm>
            <a:off x="4725375" y="5542183"/>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Single image</a:t>
            </a:r>
            <a:endParaRPr sz="2267" dirty="0">
              <a:latin typeface="Concert One"/>
              <a:ea typeface="Concert One"/>
              <a:cs typeface="Concert One"/>
              <a:sym typeface="Concert One"/>
            </a:endParaRPr>
          </a:p>
        </p:txBody>
      </p:sp>
      <p:pic>
        <p:nvPicPr>
          <p:cNvPr id="5" name="Picture 4">
            <a:extLst>
              <a:ext uri="{FF2B5EF4-FFF2-40B4-BE49-F238E27FC236}">
                <a16:creationId xmlns:a16="http://schemas.microsoft.com/office/drawing/2014/main" id="{AE4090DE-F3CB-744C-96D0-A8A7FCED7D9F}"/>
              </a:ext>
            </a:extLst>
          </p:cNvPr>
          <p:cNvPicPr>
            <a:picLocks noChangeAspect="1"/>
          </p:cNvPicPr>
          <p:nvPr/>
        </p:nvPicPr>
        <p:blipFill>
          <a:blip r:embed="rId3"/>
          <a:stretch>
            <a:fillRect/>
          </a:stretch>
        </p:blipFill>
        <p:spPr>
          <a:xfrm>
            <a:off x="508000" y="1849101"/>
            <a:ext cx="2118203" cy="2819400"/>
          </a:xfrm>
          <a:prstGeom prst="rect">
            <a:avLst/>
          </a:prstGeom>
        </p:spPr>
      </p:pic>
      <p:pic>
        <p:nvPicPr>
          <p:cNvPr id="7" name="Picture 6">
            <a:extLst>
              <a:ext uri="{FF2B5EF4-FFF2-40B4-BE49-F238E27FC236}">
                <a16:creationId xmlns:a16="http://schemas.microsoft.com/office/drawing/2014/main" id="{C8A3C139-1CB0-F748-9666-F84A05976067}"/>
              </a:ext>
            </a:extLst>
          </p:cNvPr>
          <p:cNvPicPr>
            <a:picLocks noChangeAspect="1"/>
          </p:cNvPicPr>
          <p:nvPr/>
        </p:nvPicPr>
        <p:blipFill>
          <a:blip r:embed="rId4"/>
          <a:stretch>
            <a:fillRect/>
          </a:stretch>
        </p:blipFill>
        <p:spPr>
          <a:xfrm>
            <a:off x="4126771" y="2316136"/>
            <a:ext cx="2001949" cy="2001949"/>
          </a:xfrm>
          <a:prstGeom prst="rect">
            <a:avLst/>
          </a:prstGeom>
        </p:spPr>
      </p:pic>
      <p:sp>
        <p:nvSpPr>
          <p:cNvPr id="13" name="Google Shape;1861;p87">
            <a:extLst>
              <a:ext uri="{FF2B5EF4-FFF2-40B4-BE49-F238E27FC236}">
                <a16:creationId xmlns:a16="http://schemas.microsoft.com/office/drawing/2014/main" id="{4A199C2D-25C4-F246-B536-779C261A960A}"/>
              </a:ext>
            </a:extLst>
          </p:cNvPr>
          <p:cNvSpPr/>
          <p:nvPr/>
        </p:nvSpPr>
        <p:spPr>
          <a:xfrm>
            <a:off x="2816567" y="3192112"/>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14" name="Google Shape;1861;p87">
            <a:extLst>
              <a:ext uri="{FF2B5EF4-FFF2-40B4-BE49-F238E27FC236}">
                <a16:creationId xmlns:a16="http://schemas.microsoft.com/office/drawing/2014/main" id="{EC8A3FBD-A433-4747-B570-6A4EBE2FACC6}"/>
              </a:ext>
            </a:extLst>
          </p:cNvPr>
          <p:cNvSpPr/>
          <p:nvPr/>
        </p:nvSpPr>
        <p:spPr>
          <a:xfrm>
            <a:off x="6410603" y="3192112"/>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9" name="Picture 8">
            <a:extLst>
              <a:ext uri="{FF2B5EF4-FFF2-40B4-BE49-F238E27FC236}">
                <a16:creationId xmlns:a16="http://schemas.microsoft.com/office/drawing/2014/main" id="{F4F277CC-F3EE-8242-8B9C-0022AFAC5591}"/>
              </a:ext>
            </a:extLst>
          </p:cNvPr>
          <p:cNvPicPr>
            <a:picLocks noChangeAspect="1"/>
          </p:cNvPicPr>
          <p:nvPr/>
        </p:nvPicPr>
        <p:blipFill>
          <a:blip r:embed="rId5"/>
          <a:stretch>
            <a:fillRect/>
          </a:stretch>
        </p:blipFill>
        <p:spPr>
          <a:xfrm>
            <a:off x="7958073" y="1857457"/>
            <a:ext cx="1417360" cy="1417360"/>
          </a:xfrm>
          <a:prstGeom prst="rect">
            <a:avLst/>
          </a:prstGeom>
        </p:spPr>
      </p:pic>
      <p:pic>
        <p:nvPicPr>
          <p:cNvPr id="11" name="Picture 10">
            <a:extLst>
              <a:ext uri="{FF2B5EF4-FFF2-40B4-BE49-F238E27FC236}">
                <a16:creationId xmlns:a16="http://schemas.microsoft.com/office/drawing/2014/main" id="{71003C66-B2F6-7148-A39E-AC194D24FB4A}"/>
              </a:ext>
            </a:extLst>
          </p:cNvPr>
          <p:cNvPicPr>
            <a:picLocks noChangeAspect="1"/>
          </p:cNvPicPr>
          <p:nvPr/>
        </p:nvPicPr>
        <p:blipFill>
          <a:blip r:embed="rId6"/>
          <a:stretch>
            <a:fillRect/>
          </a:stretch>
        </p:blipFill>
        <p:spPr>
          <a:xfrm>
            <a:off x="9787427" y="1859836"/>
            <a:ext cx="1417360" cy="1417360"/>
          </a:xfrm>
          <a:prstGeom prst="rect">
            <a:avLst/>
          </a:prstGeom>
        </p:spPr>
      </p:pic>
      <p:pic>
        <p:nvPicPr>
          <p:cNvPr id="15" name="Picture 14">
            <a:extLst>
              <a:ext uri="{FF2B5EF4-FFF2-40B4-BE49-F238E27FC236}">
                <a16:creationId xmlns:a16="http://schemas.microsoft.com/office/drawing/2014/main" id="{FC6CEBA7-A67B-544D-9A13-764E61A10279}"/>
              </a:ext>
            </a:extLst>
          </p:cNvPr>
          <p:cNvPicPr>
            <a:picLocks noChangeAspect="1"/>
          </p:cNvPicPr>
          <p:nvPr/>
        </p:nvPicPr>
        <p:blipFill>
          <a:blip r:embed="rId7"/>
          <a:stretch>
            <a:fillRect/>
          </a:stretch>
        </p:blipFill>
        <p:spPr>
          <a:xfrm>
            <a:off x="7958073" y="3566509"/>
            <a:ext cx="1417360" cy="1417360"/>
          </a:xfrm>
          <a:prstGeom prst="rect">
            <a:avLst/>
          </a:prstGeom>
        </p:spPr>
      </p:pic>
      <p:pic>
        <p:nvPicPr>
          <p:cNvPr id="17" name="Picture 16">
            <a:extLst>
              <a:ext uri="{FF2B5EF4-FFF2-40B4-BE49-F238E27FC236}">
                <a16:creationId xmlns:a16="http://schemas.microsoft.com/office/drawing/2014/main" id="{1908D8A7-B918-F94B-84CB-157085C62D96}"/>
              </a:ext>
            </a:extLst>
          </p:cNvPr>
          <p:cNvPicPr>
            <a:picLocks noChangeAspect="1"/>
          </p:cNvPicPr>
          <p:nvPr/>
        </p:nvPicPr>
        <p:blipFill>
          <a:blip r:embed="rId8"/>
          <a:stretch>
            <a:fillRect/>
          </a:stretch>
        </p:blipFill>
        <p:spPr>
          <a:xfrm>
            <a:off x="9787428" y="3566509"/>
            <a:ext cx="1417361" cy="1417361"/>
          </a:xfrm>
          <a:prstGeom prst="rect">
            <a:avLst/>
          </a:prstGeom>
        </p:spPr>
      </p:pic>
      <p:sp>
        <p:nvSpPr>
          <p:cNvPr id="16" name="Google Shape;1938;p90">
            <a:extLst>
              <a:ext uri="{FF2B5EF4-FFF2-40B4-BE49-F238E27FC236}">
                <a16:creationId xmlns:a16="http://schemas.microsoft.com/office/drawing/2014/main" id="{9C329C39-1E2E-1343-9054-7E3296843C1C}"/>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9CB9D404-0F67-A342-9A05-3D395873A5D9}"/>
              </a:ext>
            </a:extLst>
          </p:cNvPr>
          <p:cNvSpPr txBox="1">
            <a:spLocks noGrp="1"/>
          </p:cNvSpPr>
          <p:nvPr>
            <p:ph type="title"/>
          </p:nvPr>
        </p:nvSpPr>
        <p:spPr>
          <a:xfrm>
            <a:off x="1720524" y="588650"/>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Dataset Preparation</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3519800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577"/>
        <p:cNvGrpSpPr/>
        <p:nvPr/>
      </p:nvGrpSpPr>
      <p:grpSpPr>
        <a:xfrm>
          <a:off x="0" y="0"/>
          <a:ext cx="0" cy="0"/>
          <a:chOff x="0" y="0"/>
          <a:chExt cx="0" cy="0"/>
        </a:xfrm>
      </p:grpSpPr>
      <p:graphicFrame>
        <p:nvGraphicFramePr>
          <p:cNvPr id="1579" name="Google Shape;1579;p73"/>
          <p:cNvGraphicFramePr/>
          <p:nvPr/>
        </p:nvGraphicFramePr>
        <p:xfrm>
          <a:off x="499300" y="2600833"/>
          <a:ext cx="11193399" cy="2575480"/>
        </p:xfrm>
        <a:graphic>
          <a:graphicData uri="http://schemas.openxmlformats.org/drawingml/2006/table">
            <a:tbl>
              <a:tblPr>
                <a:noFill/>
              </a:tblPr>
              <a:tblGrid>
                <a:gridCol w="3731133">
                  <a:extLst>
                    <a:ext uri="{9D8B030D-6E8A-4147-A177-3AD203B41FA5}">
                      <a16:colId xmlns:a16="http://schemas.microsoft.com/office/drawing/2014/main" val="20000"/>
                    </a:ext>
                  </a:extLst>
                </a:gridCol>
                <a:gridCol w="3731133">
                  <a:extLst>
                    <a:ext uri="{9D8B030D-6E8A-4147-A177-3AD203B41FA5}">
                      <a16:colId xmlns:a16="http://schemas.microsoft.com/office/drawing/2014/main" val="20001"/>
                    </a:ext>
                  </a:extLst>
                </a:gridCol>
                <a:gridCol w="3731133">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 sz="2700" b="1" dirty="0">
                          <a:latin typeface="Concert One"/>
                          <a:ea typeface="Concert One"/>
                          <a:cs typeface="Concert One"/>
                          <a:sym typeface="Concert One"/>
                        </a:rPr>
                        <a:t>Dataset</a:t>
                      </a:r>
                      <a:endParaRPr sz="2700" b="1" dirty="0">
                        <a:latin typeface="Concert One"/>
                        <a:ea typeface="Concert One"/>
                        <a:cs typeface="Concert One"/>
                        <a:sym typeface="Concert One"/>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solidFill>
                      <a:srgbClr val="A5B7C6"/>
                    </a:solidFill>
                  </a:tcPr>
                </a:tc>
                <a:tc>
                  <a:txBody>
                    <a:bodyPr/>
                    <a:lstStyle/>
                    <a:p>
                      <a:pPr marL="0" lvl="0" indent="0" algn="ctr" rtl="0">
                        <a:spcBef>
                          <a:spcPts val="0"/>
                        </a:spcBef>
                        <a:spcAft>
                          <a:spcPts val="0"/>
                        </a:spcAft>
                        <a:buNone/>
                      </a:pPr>
                      <a:r>
                        <a:rPr lang="en" sz="2700" b="1">
                          <a:latin typeface="Concert One"/>
                          <a:ea typeface="Concert One"/>
                          <a:cs typeface="Concert One"/>
                          <a:sym typeface="Concert One"/>
                        </a:rPr>
                        <a:t>Process</a:t>
                      </a:r>
                      <a:endParaRPr sz="2700" b="1">
                        <a:latin typeface="Concert One"/>
                        <a:ea typeface="Concert One"/>
                        <a:cs typeface="Concert One"/>
                        <a:sym typeface="Concert One"/>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solidFill>
                      <a:srgbClr val="A5B7C6"/>
                    </a:solidFill>
                  </a:tcPr>
                </a:tc>
                <a:tc>
                  <a:txBody>
                    <a:bodyPr/>
                    <a:lstStyle/>
                    <a:p>
                      <a:pPr marL="0" lvl="0" indent="0" algn="ctr" rtl="0">
                        <a:spcBef>
                          <a:spcPts val="0"/>
                        </a:spcBef>
                        <a:spcAft>
                          <a:spcPts val="0"/>
                        </a:spcAft>
                        <a:buNone/>
                      </a:pPr>
                      <a:r>
                        <a:rPr lang="en" sz="2700" b="1">
                          <a:latin typeface="Concert One"/>
                          <a:ea typeface="Concert One"/>
                          <a:cs typeface="Concert One"/>
                          <a:sym typeface="Concert One"/>
                        </a:rPr>
                        <a:t>Tool</a:t>
                      </a:r>
                      <a:endParaRPr sz="2700" b="1">
                        <a:latin typeface="Concert One"/>
                        <a:ea typeface="Concert One"/>
                        <a:cs typeface="Concert One"/>
                        <a:sym typeface="Concert One"/>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solidFill>
                      <a:srgbClr val="A5B7C6"/>
                    </a:solidFill>
                  </a:tcPr>
                </a:tc>
                <a:extLst>
                  <a:ext uri="{0D108BD9-81ED-4DB2-BD59-A6C34878D82A}">
                    <a16:rowId xmlns:a16="http://schemas.microsoft.com/office/drawing/2014/main" val="10000"/>
                  </a:ext>
                </a:extLst>
              </a:tr>
              <a:tr h="1910040">
                <a:tc>
                  <a:txBody>
                    <a:bodyPr/>
                    <a:lstStyle/>
                    <a:p>
                      <a:pPr marL="0" lvl="0" indent="0" algn="l" rtl="0">
                        <a:spcBef>
                          <a:spcPts val="0"/>
                        </a:spcBef>
                        <a:spcAft>
                          <a:spcPts val="0"/>
                        </a:spcAft>
                        <a:buNone/>
                      </a:pPr>
                      <a:r>
                        <a:rPr lang="en" sz="2400" dirty="0">
                          <a:latin typeface="Josefin Sans"/>
                          <a:ea typeface="Josefin Sans"/>
                          <a:cs typeface="Josefin Sans"/>
                          <a:sym typeface="Josefin Sans"/>
                        </a:rPr>
                        <a:t>Data train: 28688 images</a:t>
                      </a:r>
                    </a:p>
                    <a:p>
                      <a:pPr marL="0" lvl="0" indent="0" algn="ctr" rtl="0">
                        <a:spcBef>
                          <a:spcPts val="0"/>
                        </a:spcBef>
                        <a:spcAft>
                          <a:spcPts val="0"/>
                        </a:spcAft>
                        <a:buNone/>
                      </a:pPr>
                      <a:r>
                        <a:rPr lang="en" sz="1900" dirty="0">
                          <a:latin typeface="Josefin Sans"/>
                          <a:ea typeface="Josefin Sans"/>
                          <a:cs typeface="Josefin Sans"/>
                          <a:sym typeface="Josefin Sans"/>
                        </a:rPr>
                        <a:t>(280 images + Fer2013 dataset)</a:t>
                      </a:r>
                      <a:endParaRPr sz="1900" dirty="0">
                        <a:latin typeface="Josefin Sans"/>
                        <a:ea typeface="Josefin Sans"/>
                        <a:cs typeface="Josefin Sans"/>
                        <a:sym typeface="Josefin Sans"/>
                      </a:endParaRPr>
                    </a:p>
                    <a:p>
                      <a:pPr marL="0" lvl="0" indent="0" algn="l" rtl="0">
                        <a:spcBef>
                          <a:spcPts val="0"/>
                        </a:spcBef>
                        <a:spcAft>
                          <a:spcPts val="0"/>
                        </a:spcAft>
                        <a:buNone/>
                      </a:pPr>
                      <a:r>
                        <a:rPr lang="en" sz="2400" dirty="0">
                          <a:latin typeface="Josefin Sans"/>
                          <a:ea typeface="Josefin Sans"/>
                          <a:cs typeface="Josefin Sans"/>
                          <a:sym typeface="Josefin Sans"/>
                        </a:rPr>
                        <a:t>Data test: 7275 images</a:t>
                      </a:r>
                    </a:p>
                    <a:p>
                      <a:pPr marL="0" lvl="0" indent="0" algn="ctr" rtl="0">
                        <a:spcBef>
                          <a:spcPts val="0"/>
                        </a:spcBef>
                        <a:spcAft>
                          <a:spcPts val="0"/>
                        </a:spcAft>
                        <a:buNone/>
                      </a:pPr>
                      <a:r>
                        <a:rPr lang="en" sz="1900" dirty="0">
                          <a:latin typeface="Josefin Sans"/>
                          <a:ea typeface="Josefin Sans"/>
                          <a:cs typeface="Josefin Sans"/>
                          <a:sym typeface="Josefin Sans"/>
                        </a:rPr>
                        <a:t>(70 images + Fer2013 dataset)</a:t>
                      </a:r>
                      <a:endParaRPr sz="1900" dirty="0">
                        <a:latin typeface="Josefin Sans"/>
                        <a:ea typeface="Josefin Sans"/>
                        <a:cs typeface="Josefin Sans"/>
                        <a:sym typeface="Josefin Sans"/>
                      </a:endParaRPr>
                    </a:p>
                    <a:p>
                      <a:pPr marL="0" lvl="0" indent="0" algn="l" rtl="0">
                        <a:spcBef>
                          <a:spcPts val="0"/>
                        </a:spcBef>
                        <a:spcAft>
                          <a:spcPts val="0"/>
                        </a:spcAft>
                        <a:buNone/>
                      </a:pPr>
                      <a:endParaRPr sz="2400" dirty="0">
                        <a:latin typeface="Josefin Sans"/>
                        <a:ea typeface="Josefin Sans"/>
                        <a:cs typeface="Josefin Sans"/>
                        <a:sym typeface="Josefin Sans"/>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tcPr>
                </a:tc>
                <a:tc>
                  <a:txBody>
                    <a:bodyPr/>
                    <a:lstStyle/>
                    <a:p>
                      <a:pPr marL="0" lvl="0" indent="0" algn="l" rtl="0">
                        <a:spcBef>
                          <a:spcPts val="0"/>
                        </a:spcBef>
                        <a:spcAft>
                          <a:spcPts val="0"/>
                        </a:spcAft>
                        <a:buNone/>
                      </a:pPr>
                      <a:r>
                        <a:rPr lang="en" sz="2400" dirty="0">
                          <a:latin typeface="Josefin Sans"/>
                          <a:ea typeface="Josefin Sans"/>
                          <a:cs typeface="Josefin Sans"/>
                          <a:sym typeface="Josefin Sans"/>
                        </a:rPr>
                        <a:t>Training time: 6 hours</a:t>
                      </a:r>
                      <a:endParaRPr sz="2400" dirty="0">
                        <a:latin typeface="Josefin Sans"/>
                        <a:ea typeface="Josefin Sans"/>
                        <a:cs typeface="Josefin Sans"/>
                        <a:sym typeface="Josefin Sans"/>
                      </a:endParaRPr>
                    </a:p>
                    <a:p>
                      <a:pPr marL="0" lvl="0" indent="0" algn="l" rtl="0">
                        <a:spcBef>
                          <a:spcPts val="0"/>
                        </a:spcBef>
                        <a:spcAft>
                          <a:spcPts val="0"/>
                        </a:spcAft>
                        <a:buNone/>
                      </a:pPr>
                      <a:r>
                        <a:rPr lang="en" sz="2400" dirty="0">
                          <a:latin typeface="Josefin Sans"/>
                          <a:ea typeface="Josefin Sans"/>
                          <a:cs typeface="Josefin Sans"/>
                          <a:sym typeface="Josefin Sans"/>
                        </a:rPr>
                        <a:t>Epoch: 32</a:t>
                      </a:r>
                      <a:endParaRPr sz="2400" dirty="0">
                        <a:latin typeface="Josefin Sans"/>
                        <a:ea typeface="Josefin Sans"/>
                        <a:cs typeface="Josefin Sans"/>
                        <a:sym typeface="Josefin Sans"/>
                      </a:endParaRPr>
                    </a:p>
                    <a:p>
                      <a:pPr marL="0" lvl="0" indent="0" algn="l" rtl="0">
                        <a:spcBef>
                          <a:spcPts val="0"/>
                        </a:spcBef>
                        <a:spcAft>
                          <a:spcPts val="0"/>
                        </a:spcAft>
                        <a:buNone/>
                      </a:pPr>
                      <a:endParaRPr sz="2400" dirty="0">
                        <a:latin typeface="Josefin Sans"/>
                        <a:ea typeface="Josefin Sans"/>
                        <a:cs typeface="Josefin Sans"/>
                        <a:sym typeface="Josefin Sans"/>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tcPr>
                </a:tc>
                <a:tc>
                  <a:txBody>
                    <a:bodyPr/>
                    <a:lstStyle/>
                    <a:p>
                      <a:pPr marL="0" lvl="0" indent="0" algn="l" rtl="0">
                        <a:spcBef>
                          <a:spcPts val="0"/>
                        </a:spcBef>
                        <a:spcAft>
                          <a:spcPts val="0"/>
                        </a:spcAft>
                        <a:buNone/>
                      </a:pPr>
                      <a:r>
                        <a:rPr lang="en" sz="2400" dirty="0">
                          <a:latin typeface="Josefin Sans"/>
                          <a:ea typeface="Josefin Sans"/>
                          <a:cs typeface="Josefin Sans"/>
                          <a:sym typeface="Josefin Sans"/>
                        </a:rPr>
                        <a:t>Google Colab, Google Drive</a:t>
                      </a:r>
                      <a:endParaRPr sz="2400" dirty="0">
                        <a:latin typeface="Josefin Sans"/>
                        <a:ea typeface="Josefin Sans"/>
                        <a:cs typeface="Josefin Sans"/>
                        <a:sym typeface="Josefin Sans"/>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Google Shape;1938;p90">
            <a:extLst>
              <a:ext uri="{FF2B5EF4-FFF2-40B4-BE49-F238E27FC236}">
                <a16:creationId xmlns:a16="http://schemas.microsoft.com/office/drawing/2014/main" id="{30EF821B-5CE5-834D-998F-4B54239CC628}"/>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7" name="Google Shape;1549;p70">
            <a:extLst>
              <a:ext uri="{FF2B5EF4-FFF2-40B4-BE49-F238E27FC236}">
                <a16:creationId xmlns:a16="http://schemas.microsoft.com/office/drawing/2014/main" id="{82253767-B97E-E14A-B257-73E82CCEBC0B}"/>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29</a:t>
            </a:fld>
            <a:endParaRPr sz="2267">
              <a:latin typeface="Concert One"/>
              <a:ea typeface="Concert One"/>
              <a:cs typeface="Concert One"/>
              <a:sym typeface="Concert One"/>
            </a:endParaRPr>
          </a:p>
        </p:txBody>
      </p:sp>
      <p:sp>
        <p:nvSpPr>
          <p:cNvPr id="8" name="Google Shape;930;p47">
            <a:extLst>
              <a:ext uri="{FF2B5EF4-FFF2-40B4-BE49-F238E27FC236}">
                <a16:creationId xmlns:a16="http://schemas.microsoft.com/office/drawing/2014/main" id="{9563561F-08ED-DF4A-B9DA-E672CFC0E573}"/>
              </a:ext>
            </a:extLst>
          </p:cNvPr>
          <p:cNvSpPr txBox="1">
            <a:spLocks/>
          </p:cNvSpPr>
          <p:nvPr/>
        </p:nvSpPr>
        <p:spPr>
          <a:xfrm>
            <a:off x="1720525" y="532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Train Model Process</a:t>
            </a:r>
          </a:p>
        </p:txBody>
      </p:sp>
    </p:spTree>
    <p:extLst>
      <p:ext uri="{BB962C8B-B14F-4D97-AF65-F5344CB8AC3E}">
        <p14:creationId xmlns:p14="http://schemas.microsoft.com/office/powerpoint/2010/main" val="3632629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18" name="Google Shape;668;p32">
            <a:extLst>
              <a:ext uri="{FF2B5EF4-FFF2-40B4-BE49-F238E27FC236}">
                <a16:creationId xmlns:a16="http://schemas.microsoft.com/office/drawing/2014/main" id="{B1AF251E-BAD9-8046-9DF5-D4852BDFFE05}"/>
              </a:ext>
            </a:extLst>
          </p:cNvPr>
          <p:cNvSpPr/>
          <p:nvPr/>
        </p:nvSpPr>
        <p:spPr>
          <a:xfrm>
            <a:off x="2969895" y="1791884"/>
            <a:ext cx="6435362"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700088" lvl="0" indent="-700088" algn="ctr" rtl="0">
              <a:spcBef>
                <a:spcPts val="0"/>
              </a:spcBef>
              <a:spcAft>
                <a:spcPts val="0"/>
              </a:spcAft>
              <a:buClr>
                <a:srgbClr val="0B5394"/>
              </a:buClr>
              <a:buSzPct val="100000"/>
              <a:buFont typeface="+mj-lt"/>
              <a:buAutoNum type="romanUcPeriod"/>
            </a:pPr>
            <a:r>
              <a:rPr lang="en" sz="4800" b="1" dirty="0">
                <a:solidFill>
                  <a:srgbClr val="1C5294"/>
                </a:solidFill>
                <a:latin typeface="Concert One"/>
                <a:ea typeface="Concert One"/>
                <a:cs typeface="Concert One"/>
                <a:sym typeface="Concert One"/>
              </a:rPr>
              <a:t>INTRODUCTION</a:t>
            </a:r>
            <a:endParaRPr sz="4800" b="1" dirty="0">
              <a:solidFill>
                <a:srgbClr val="1C5294"/>
              </a:solidFill>
              <a:latin typeface="Concert One"/>
              <a:ea typeface="Concert One"/>
              <a:cs typeface="Concert One"/>
              <a:sym typeface="Concert One"/>
            </a:endParaRPr>
          </a:p>
          <a:p>
            <a:pPr marL="0" lvl="0" indent="0" algn="ctr" rtl="0">
              <a:spcBef>
                <a:spcPts val="2000"/>
              </a:spcBef>
              <a:spcAft>
                <a:spcPts val="0"/>
              </a:spcAft>
              <a:buNone/>
            </a:pPr>
            <a:r>
              <a:rPr lang="en" sz="2200" dirty="0">
                <a:solidFill>
                  <a:srgbClr val="0B5394"/>
                </a:solidFill>
                <a:latin typeface="Josefin Sans"/>
                <a:ea typeface="Josefin Sans"/>
                <a:cs typeface="Josefin Sans"/>
                <a:sym typeface="Josefin Sans"/>
              </a:rPr>
              <a:t>Current context, Existing system and Solutions</a:t>
            </a:r>
            <a:endParaRPr sz="2200" dirty="0">
              <a:solidFill>
                <a:srgbClr val="0B5394"/>
              </a:solidFill>
              <a:latin typeface="Josefin Sans"/>
              <a:ea typeface="Josefin Sans"/>
              <a:cs typeface="Josefin Sans"/>
              <a:sym typeface="Josefin Sans"/>
            </a:endParaRPr>
          </a:p>
        </p:txBody>
      </p:sp>
      <p:sp>
        <p:nvSpPr>
          <p:cNvPr id="4" name="Google Shape;1971;p91">
            <a:extLst>
              <a:ext uri="{FF2B5EF4-FFF2-40B4-BE49-F238E27FC236}">
                <a16:creationId xmlns:a16="http://schemas.microsoft.com/office/drawing/2014/main" id="{5E75EE7A-3F28-4F92-9D39-FD8B907C184A}"/>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314072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584"/>
        <p:cNvGrpSpPr/>
        <p:nvPr/>
      </p:nvGrpSpPr>
      <p:grpSpPr>
        <a:xfrm>
          <a:off x="0" y="0"/>
          <a:ext cx="0" cy="0"/>
          <a:chOff x="0" y="0"/>
          <a:chExt cx="0" cy="0"/>
        </a:xfrm>
      </p:grpSpPr>
      <p:pic>
        <p:nvPicPr>
          <p:cNvPr id="4" name="Picture 3">
            <a:extLst>
              <a:ext uri="{FF2B5EF4-FFF2-40B4-BE49-F238E27FC236}">
                <a16:creationId xmlns:a16="http://schemas.microsoft.com/office/drawing/2014/main" id="{C74AB23E-E32C-5241-A4CE-36858C021872}"/>
              </a:ext>
            </a:extLst>
          </p:cNvPr>
          <p:cNvPicPr>
            <a:picLocks noChangeAspect="1"/>
          </p:cNvPicPr>
          <p:nvPr/>
        </p:nvPicPr>
        <p:blipFill>
          <a:blip r:embed="rId3"/>
          <a:stretch>
            <a:fillRect/>
          </a:stretch>
        </p:blipFill>
        <p:spPr>
          <a:xfrm>
            <a:off x="1169932" y="1203578"/>
            <a:ext cx="9852136" cy="5580308"/>
          </a:xfrm>
          <a:prstGeom prst="rect">
            <a:avLst/>
          </a:prstGeom>
        </p:spPr>
      </p:pic>
      <p:pic>
        <p:nvPicPr>
          <p:cNvPr id="12" name="Picture 11">
            <a:extLst>
              <a:ext uri="{FF2B5EF4-FFF2-40B4-BE49-F238E27FC236}">
                <a16:creationId xmlns:a16="http://schemas.microsoft.com/office/drawing/2014/main" id="{6721FC87-E907-5B49-85C5-77C1FA4FE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707933" y="3873082"/>
            <a:ext cx="812800" cy="241300"/>
          </a:xfrm>
          <a:prstGeom prst="rect">
            <a:avLst/>
          </a:prstGeom>
        </p:spPr>
      </p:pic>
      <p:sp>
        <p:nvSpPr>
          <p:cNvPr id="2" name="Cloud Callout 1">
            <a:extLst>
              <a:ext uri="{FF2B5EF4-FFF2-40B4-BE49-F238E27FC236}">
                <a16:creationId xmlns:a16="http://schemas.microsoft.com/office/drawing/2014/main" id="{583CD99E-0A39-214D-A67F-43BFCDED04E2}"/>
              </a:ext>
            </a:extLst>
          </p:cNvPr>
          <p:cNvSpPr/>
          <p:nvPr/>
        </p:nvSpPr>
        <p:spPr>
          <a:xfrm>
            <a:off x="1993683" y="2185841"/>
            <a:ext cx="8204631" cy="2946827"/>
          </a:xfrm>
          <a:prstGeom prst="cloudCallout">
            <a:avLst>
              <a:gd name="adj1" fmla="val 22257"/>
              <a:gd name="adj2" fmla="val 55461"/>
            </a:avLst>
          </a:prstGeom>
        </p:spPr>
        <p:style>
          <a:lnRef idx="1">
            <a:schemeClr val="accent4"/>
          </a:lnRef>
          <a:fillRef idx="2">
            <a:schemeClr val="accent4"/>
          </a:fillRef>
          <a:effectRef idx="1">
            <a:schemeClr val="accent4"/>
          </a:effectRef>
          <a:fontRef idx="minor">
            <a:schemeClr val="dk1"/>
          </a:fontRef>
        </p:style>
        <p:txBody>
          <a:bodyPr rtlCol="0" anchor="ctr"/>
          <a:lstStyle/>
          <a:p>
            <a:pPr marL="923925"/>
            <a:r>
              <a:rPr lang="en-US" sz="2800" dirty="0"/>
              <a:t>Accuracy: 0.8489</a:t>
            </a:r>
          </a:p>
          <a:p>
            <a:pPr marL="923925"/>
            <a:r>
              <a:rPr lang="en-US" sz="2800" dirty="0"/>
              <a:t>Loss: 0.4372</a:t>
            </a:r>
          </a:p>
        </p:txBody>
      </p:sp>
      <p:sp>
        <p:nvSpPr>
          <p:cNvPr id="9" name="Google Shape;1938;p90">
            <a:extLst>
              <a:ext uri="{FF2B5EF4-FFF2-40B4-BE49-F238E27FC236}">
                <a16:creationId xmlns:a16="http://schemas.microsoft.com/office/drawing/2014/main" id="{994F7AA7-106B-CE40-A3FA-60BAA360C0F7}"/>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1549;p70">
            <a:extLst>
              <a:ext uri="{FF2B5EF4-FFF2-40B4-BE49-F238E27FC236}">
                <a16:creationId xmlns:a16="http://schemas.microsoft.com/office/drawing/2014/main" id="{963B2684-0F58-5D48-8C11-9918C7AFA77C}"/>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30</a:t>
            </a:fld>
            <a:endParaRPr sz="2267">
              <a:latin typeface="Concert One"/>
              <a:ea typeface="Concert One"/>
              <a:cs typeface="Concert One"/>
              <a:sym typeface="Concert One"/>
            </a:endParaRPr>
          </a:p>
        </p:txBody>
      </p:sp>
      <p:sp>
        <p:nvSpPr>
          <p:cNvPr id="11" name="Google Shape;930;p47">
            <a:extLst>
              <a:ext uri="{FF2B5EF4-FFF2-40B4-BE49-F238E27FC236}">
                <a16:creationId xmlns:a16="http://schemas.microsoft.com/office/drawing/2014/main" id="{9C34C262-2390-1441-8C47-6A29A7A67A4F}"/>
              </a:ext>
            </a:extLst>
          </p:cNvPr>
          <p:cNvSpPr txBox="1">
            <a:spLocks/>
          </p:cNvSpPr>
          <p:nvPr/>
        </p:nvSpPr>
        <p:spPr>
          <a:xfrm>
            <a:off x="1720525" y="532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Evaluation Model</a:t>
            </a:r>
          </a:p>
        </p:txBody>
      </p:sp>
      <p:pic>
        <p:nvPicPr>
          <p:cNvPr id="5" name="Picture 4">
            <a:extLst>
              <a:ext uri="{FF2B5EF4-FFF2-40B4-BE49-F238E27FC236}">
                <a16:creationId xmlns:a16="http://schemas.microsoft.com/office/drawing/2014/main" id="{E586E471-0F03-2E47-956A-C5E6B57CB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9598" y="1618631"/>
            <a:ext cx="812800" cy="241300"/>
          </a:xfrm>
          <a:prstGeom prst="rect">
            <a:avLst/>
          </a:prstGeom>
        </p:spPr>
      </p:pic>
    </p:spTree>
    <p:extLst>
      <p:ext uri="{BB962C8B-B14F-4D97-AF65-F5344CB8AC3E}">
        <p14:creationId xmlns:p14="http://schemas.microsoft.com/office/powerpoint/2010/main" val="55153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584"/>
        <p:cNvGrpSpPr/>
        <p:nvPr/>
      </p:nvGrpSpPr>
      <p:grpSpPr>
        <a:xfrm>
          <a:off x="0" y="0"/>
          <a:ext cx="0" cy="0"/>
          <a:chOff x="0" y="0"/>
          <a:chExt cx="0" cy="0"/>
        </a:xfrm>
      </p:grpSpPr>
      <p:sp>
        <p:nvSpPr>
          <p:cNvPr id="15" name="Google Shape;1549;p70">
            <a:extLst>
              <a:ext uri="{FF2B5EF4-FFF2-40B4-BE49-F238E27FC236}">
                <a16:creationId xmlns:a16="http://schemas.microsoft.com/office/drawing/2014/main" id="{078FCB6F-6E5D-B948-882C-59CDA079D35A}"/>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31</a:t>
            </a:fld>
            <a:endParaRPr sz="2267">
              <a:latin typeface="Concert One"/>
              <a:ea typeface="Concert One"/>
              <a:cs typeface="Concert One"/>
              <a:sym typeface="Concert One"/>
            </a:endParaRPr>
          </a:p>
        </p:txBody>
      </p:sp>
      <p:sp>
        <p:nvSpPr>
          <p:cNvPr id="16" name="Google Shape;1938;p90">
            <a:extLst>
              <a:ext uri="{FF2B5EF4-FFF2-40B4-BE49-F238E27FC236}">
                <a16:creationId xmlns:a16="http://schemas.microsoft.com/office/drawing/2014/main" id="{B6CAF694-2BCA-4945-8590-84B09F2B3E9D}"/>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8" name="Google Shape;930;p47">
            <a:extLst>
              <a:ext uri="{FF2B5EF4-FFF2-40B4-BE49-F238E27FC236}">
                <a16:creationId xmlns:a16="http://schemas.microsoft.com/office/drawing/2014/main" id="{45CA8DCF-C25D-ED42-8C34-E9C3D522A8F9}"/>
              </a:ext>
            </a:extLst>
          </p:cNvPr>
          <p:cNvSpPr txBox="1">
            <a:spLocks/>
          </p:cNvSpPr>
          <p:nvPr/>
        </p:nvSpPr>
        <p:spPr>
          <a:xfrm>
            <a:off x="1720525" y="532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Configuration</a:t>
            </a:r>
          </a:p>
        </p:txBody>
      </p:sp>
      <p:pic>
        <p:nvPicPr>
          <p:cNvPr id="1050" name="Picture 26" descr="Atm Icon #401471 - Free Icons Library">
            <a:extLst>
              <a:ext uri="{FF2B5EF4-FFF2-40B4-BE49-F238E27FC236}">
                <a16:creationId xmlns:a16="http://schemas.microsoft.com/office/drawing/2014/main" id="{C5014349-705E-964C-8C60-F8D2C5486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204" y="1812605"/>
            <a:ext cx="4782930" cy="47829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C95160EB-12F8-1845-82E5-AB6723C2F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439943">
            <a:off x="6056880" y="2512908"/>
            <a:ext cx="546583" cy="336874"/>
          </a:xfrm>
          <a:prstGeom prst="rect">
            <a:avLst/>
          </a:prstGeom>
        </p:spPr>
      </p:pic>
      <p:cxnSp>
        <p:nvCxnSpPr>
          <p:cNvPr id="33" name="Straight Connector 32">
            <a:extLst>
              <a:ext uri="{FF2B5EF4-FFF2-40B4-BE49-F238E27FC236}">
                <a16:creationId xmlns:a16="http://schemas.microsoft.com/office/drawing/2014/main" id="{20B55ED0-3846-E34A-9C12-E17EA7A68442}"/>
              </a:ext>
            </a:extLst>
          </p:cNvPr>
          <p:cNvCxnSpPr>
            <a:cxnSpLocks/>
          </p:cNvCxnSpPr>
          <p:nvPr/>
        </p:nvCxnSpPr>
        <p:spPr>
          <a:xfrm flipV="1">
            <a:off x="6544236" y="2279737"/>
            <a:ext cx="728987" cy="27964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24928A-428F-D447-A1F8-9DC73B79D6BC}"/>
              </a:ext>
            </a:extLst>
          </p:cNvPr>
          <p:cNvCxnSpPr>
            <a:cxnSpLocks/>
          </p:cNvCxnSpPr>
          <p:nvPr/>
        </p:nvCxnSpPr>
        <p:spPr>
          <a:xfrm flipV="1">
            <a:off x="6544236" y="2559385"/>
            <a:ext cx="932745" cy="3006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4B5F0F1-370D-C043-8244-15F71DB06B30}"/>
              </a:ext>
            </a:extLst>
          </p:cNvPr>
          <p:cNvCxnSpPr>
            <a:cxnSpLocks/>
          </p:cNvCxnSpPr>
          <p:nvPr/>
        </p:nvCxnSpPr>
        <p:spPr>
          <a:xfrm flipV="1">
            <a:off x="6534342" y="1900281"/>
            <a:ext cx="738881" cy="61989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Line Callout 2 (No Border) 40">
            <a:extLst>
              <a:ext uri="{FF2B5EF4-FFF2-40B4-BE49-F238E27FC236}">
                <a16:creationId xmlns:a16="http://schemas.microsoft.com/office/drawing/2014/main" id="{283B6384-D0B5-064D-9153-CB857E24611B}"/>
              </a:ext>
            </a:extLst>
          </p:cNvPr>
          <p:cNvSpPr/>
          <p:nvPr/>
        </p:nvSpPr>
        <p:spPr>
          <a:xfrm>
            <a:off x="3233823" y="1456174"/>
            <a:ext cx="2588844" cy="356431"/>
          </a:xfrm>
          <a:prstGeom prst="callout2">
            <a:avLst>
              <a:gd name="adj1" fmla="val 52009"/>
              <a:gd name="adj2" fmla="val 100952"/>
              <a:gd name="adj3" fmla="val 52009"/>
              <a:gd name="adj4" fmla="val 114250"/>
              <a:gd name="adj5" fmla="val 266619"/>
              <a:gd name="adj6" fmla="val 143188"/>
            </a:avLst>
          </a:prstGeom>
          <a:solidFill>
            <a:schemeClr val="bg1"/>
          </a:solidFill>
          <a:ln w="254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Distance: </a:t>
            </a:r>
            <a:r>
              <a:rPr lang="en-US" dirty="0"/>
              <a:t>40 ~ 60 cm</a:t>
            </a:r>
            <a:endParaRPr lang="en-US" sz="2000" dirty="0"/>
          </a:p>
        </p:txBody>
      </p:sp>
      <p:sp>
        <p:nvSpPr>
          <p:cNvPr id="60" name="Line Callout 2 (No Border) 59">
            <a:extLst>
              <a:ext uri="{FF2B5EF4-FFF2-40B4-BE49-F238E27FC236}">
                <a16:creationId xmlns:a16="http://schemas.microsoft.com/office/drawing/2014/main" id="{BEDAD775-22E1-214F-9982-EC49610BA55A}"/>
              </a:ext>
            </a:extLst>
          </p:cNvPr>
          <p:cNvSpPr/>
          <p:nvPr/>
        </p:nvSpPr>
        <p:spPr>
          <a:xfrm>
            <a:off x="2907429" y="2005136"/>
            <a:ext cx="2588844" cy="356431"/>
          </a:xfrm>
          <a:prstGeom prst="callout2">
            <a:avLst>
              <a:gd name="adj1" fmla="val 52009"/>
              <a:gd name="adj2" fmla="val 100952"/>
              <a:gd name="adj3" fmla="val 52009"/>
              <a:gd name="adj4" fmla="val 114250"/>
              <a:gd name="adj5" fmla="val 154162"/>
              <a:gd name="adj6" fmla="val 128673"/>
            </a:avLst>
          </a:prstGeom>
          <a:ln w="254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Resolution: </a:t>
            </a:r>
            <a:r>
              <a:rPr lang="en-US" dirty="0"/>
              <a:t>1080p</a:t>
            </a:r>
            <a:endParaRPr lang="en-US" sz="2400" dirty="0"/>
          </a:p>
        </p:txBody>
      </p:sp>
    </p:spTree>
    <p:extLst>
      <p:ext uri="{BB962C8B-B14F-4D97-AF65-F5344CB8AC3E}">
        <p14:creationId xmlns:p14="http://schemas.microsoft.com/office/powerpoint/2010/main" val="291407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0"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0" name="Google Shape;930;p47"/>
          <p:cNvSpPr txBox="1">
            <a:spLocks noGrp="1"/>
          </p:cNvSpPr>
          <p:nvPr>
            <p:ph type="title"/>
          </p:nvPr>
        </p:nvSpPr>
        <p:spPr>
          <a:xfrm>
            <a:off x="1864799" y="2634890"/>
            <a:ext cx="8750949" cy="1193200"/>
          </a:xfrm>
          <a:prstGeom prst="rect">
            <a:avLst/>
          </a:prstGeom>
        </p:spPr>
        <p:txBody>
          <a:bodyPr spcFirstLastPara="1" vert="horz" wrap="square" lIns="121900" tIns="121900" rIns="121900" bIns="121900" rtlCol="0" anchor="ctr" anchorCtr="0">
            <a:noAutofit/>
          </a:bodyPr>
          <a:lstStyle/>
          <a:p>
            <a:pPr marL="228594" algn="ctr"/>
            <a:r>
              <a:rPr lang="en" sz="6667" b="1" dirty="0">
                <a:solidFill>
                  <a:srgbClr val="0B5394"/>
                </a:solidFill>
                <a:latin typeface="Concert One"/>
                <a:ea typeface="Concert One"/>
                <a:cs typeface="Concert One"/>
                <a:sym typeface="Concert One"/>
              </a:rPr>
              <a:t>Detect Hotspot</a:t>
            </a:r>
            <a:endParaRPr sz="6667" b="1" dirty="0">
              <a:solidFill>
                <a:srgbClr val="0B5394"/>
              </a:solidFill>
              <a:latin typeface="Concert One"/>
              <a:ea typeface="Concert One"/>
              <a:cs typeface="Concert One"/>
              <a:sym typeface="Concert One"/>
            </a:endParaRPr>
          </a:p>
        </p:txBody>
      </p:sp>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32</a:t>
            </a:fld>
            <a:endParaRPr sz="2267" dirty="0">
              <a:latin typeface="Concert One"/>
              <a:ea typeface="Concert One"/>
              <a:cs typeface="Concert One"/>
              <a:sym typeface="Concert One"/>
            </a:endParaRPr>
          </a:p>
        </p:txBody>
      </p:sp>
      <p:sp>
        <p:nvSpPr>
          <p:cNvPr id="7" name="Google Shape;783;p39">
            <a:extLst>
              <a:ext uri="{FF2B5EF4-FFF2-40B4-BE49-F238E27FC236}">
                <a16:creationId xmlns:a16="http://schemas.microsoft.com/office/drawing/2014/main" id="{347D23BE-D184-A141-A27C-9B8CC4C6D158}"/>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73075" indent="-441325">
              <a:buClr>
                <a:srgbClr val="FFFFFF"/>
              </a:buClr>
              <a:buSzPct val="100000"/>
              <a:buFont typeface="+mj-lt"/>
              <a:buAutoNum type="romanUcPeriod" startAt="3"/>
            </a:pPr>
            <a:r>
              <a:rPr lang="en-US" sz="2800" dirty="0">
                <a:solidFill>
                  <a:srgbClr val="FFFFFF"/>
                </a:solidFill>
                <a:latin typeface="Concert One"/>
                <a:ea typeface="Concert One"/>
                <a:cs typeface="Concert One"/>
                <a:sym typeface="Concert One"/>
              </a:rPr>
              <a:t>Detection</a:t>
            </a:r>
            <a:endParaRPr sz="2800" dirty="0">
              <a:solidFill>
                <a:srgbClr val="FFFFFF"/>
              </a:solidFill>
              <a:latin typeface="Concert One"/>
              <a:ea typeface="Concert One"/>
              <a:cs typeface="Concert One"/>
              <a:sym typeface="Concert One"/>
            </a:endParaRPr>
          </a:p>
        </p:txBody>
      </p:sp>
    </p:spTree>
    <p:extLst>
      <p:ext uri="{BB962C8B-B14F-4D97-AF65-F5344CB8AC3E}">
        <p14:creationId xmlns:p14="http://schemas.microsoft.com/office/powerpoint/2010/main" val="1831215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53" name="Rectangle 52">
            <a:extLst>
              <a:ext uri="{FF2B5EF4-FFF2-40B4-BE49-F238E27FC236}">
                <a16:creationId xmlns:a16="http://schemas.microsoft.com/office/drawing/2014/main" id="{FA835E0B-10B4-1747-930C-CF8E4A03CD30}"/>
              </a:ext>
            </a:extLst>
          </p:cNvPr>
          <p:cNvSpPr/>
          <p:nvPr/>
        </p:nvSpPr>
        <p:spPr>
          <a:xfrm>
            <a:off x="4875697" y="3121152"/>
            <a:ext cx="3066677" cy="1267391"/>
          </a:xfrm>
          <a:prstGeom prst="rect">
            <a:avLst/>
          </a:prstGeom>
          <a:solidFill>
            <a:srgbClr val="FF6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8;p90">
            <a:extLst>
              <a:ext uri="{FF2B5EF4-FFF2-40B4-BE49-F238E27FC236}">
                <a16:creationId xmlns:a16="http://schemas.microsoft.com/office/drawing/2014/main" id="{8F1F515B-8BE4-B24B-87D2-20DF3886140A}"/>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3" name="Rectangle 2">
            <a:extLst>
              <a:ext uri="{FF2B5EF4-FFF2-40B4-BE49-F238E27FC236}">
                <a16:creationId xmlns:a16="http://schemas.microsoft.com/office/drawing/2014/main" id="{3F6C359B-6DF5-CA45-BD5A-FC6F7EA33688}"/>
              </a:ext>
            </a:extLst>
          </p:cNvPr>
          <p:cNvSpPr/>
          <p:nvPr/>
        </p:nvSpPr>
        <p:spPr>
          <a:xfrm>
            <a:off x="4852569" y="2396488"/>
            <a:ext cx="3091061" cy="720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Apple Shelf</a:t>
            </a:r>
          </a:p>
        </p:txBody>
      </p:sp>
      <p:sp>
        <p:nvSpPr>
          <p:cNvPr id="19" name="Rectangle 18">
            <a:extLst>
              <a:ext uri="{FF2B5EF4-FFF2-40B4-BE49-F238E27FC236}">
                <a16:creationId xmlns:a16="http://schemas.microsoft.com/office/drawing/2014/main" id="{CAF4E8A8-4E0E-EC47-A3F9-FECE3B47C2CF}"/>
              </a:ext>
            </a:extLst>
          </p:cNvPr>
          <p:cNvSpPr/>
          <p:nvPr/>
        </p:nvSpPr>
        <p:spPr>
          <a:xfrm>
            <a:off x="4852569" y="4388543"/>
            <a:ext cx="3091061" cy="720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Apple Shelf</a:t>
            </a:r>
          </a:p>
        </p:txBody>
      </p:sp>
      <p:cxnSp>
        <p:nvCxnSpPr>
          <p:cNvPr id="8" name="Straight Connector 7">
            <a:extLst>
              <a:ext uri="{FF2B5EF4-FFF2-40B4-BE49-F238E27FC236}">
                <a16:creationId xmlns:a16="http://schemas.microsoft.com/office/drawing/2014/main" id="{704B31C1-8933-D742-BDD3-79ED634D3833}"/>
              </a:ext>
            </a:extLst>
          </p:cNvPr>
          <p:cNvCxnSpPr>
            <a:cxnSpLocks/>
          </p:cNvCxnSpPr>
          <p:nvPr/>
        </p:nvCxnSpPr>
        <p:spPr>
          <a:xfrm>
            <a:off x="4855525" y="3121152"/>
            <a:ext cx="0" cy="12629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8C09B2-5702-BB49-ACBC-E810C559C187}"/>
              </a:ext>
            </a:extLst>
          </p:cNvPr>
          <p:cNvCxnSpPr>
            <a:cxnSpLocks/>
          </p:cNvCxnSpPr>
          <p:nvPr/>
        </p:nvCxnSpPr>
        <p:spPr>
          <a:xfrm>
            <a:off x="7939050" y="3130620"/>
            <a:ext cx="0" cy="12534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4F22332-71E1-4949-BBE6-2F294B726FF1}"/>
              </a:ext>
            </a:extLst>
          </p:cNvPr>
          <p:cNvPicPr>
            <a:picLocks noChangeAspect="1"/>
          </p:cNvPicPr>
          <p:nvPr/>
        </p:nvPicPr>
        <p:blipFill>
          <a:blip r:embed="rId3"/>
          <a:stretch>
            <a:fillRect/>
          </a:stretch>
        </p:blipFill>
        <p:spPr>
          <a:xfrm>
            <a:off x="4188854" y="3240833"/>
            <a:ext cx="592802" cy="592802"/>
          </a:xfrm>
          <a:prstGeom prst="rect">
            <a:avLst/>
          </a:prstGeom>
        </p:spPr>
      </p:pic>
      <p:pic>
        <p:nvPicPr>
          <p:cNvPr id="31" name="Picture 30">
            <a:extLst>
              <a:ext uri="{FF2B5EF4-FFF2-40B4-BE49-F238E27FC236}">
                <a16:creationId xmlns:a16="http://schemas.microsoft.com/office/drawing/2014/main" id="{C60BB42D-FBF8-794F-8A4F-CB35691860BD}"/>
              </a:ext>
            </a:extLst>
          </p:cNvPr>
          <p:cNvPicPr>
            <a:picLocks noChangeAspect="1"/>
          </p:cNvPicPr>
          <p:nvPr/>
        </p:nvPicPr>
        <p:blipFill>
          <a:blip r:embed="rId3"/>
          <a:stretch>
            <a:fillRect/>
          </a:stretch>
        </p:blipFill>
        <p:spPr>
          <a:xfrm>
            <a:off x="5539594" y="3305356"/>
            <a:ext cx="548428" cy="548428"/>
          </a:xfrm>
          <a:prstGeom prst="rect">
            <a:avLst/>
          </a:prstGeom>
        </p:spPr>
      </p:pic>
      <p:pic>
        <p:nvPicPr>
          <p:cNvPr id="11" name="Picture 10">
            <a:extLst>
              <a:ext uri="{FF2B5EF4-FFF2-40B4-BE49-F238E27FC236}">
                <a16:creationId xmlns:a16="http://schemas.microsoft.com/office/drawing/2014/main" id="{D4D5C346-7A48-A049-9753-A8B772A02DF6}"/>
              </a:ext>
            </a:extLst>
          </p:cNvPr>
          <p:cNvPicPr>
            <a:picLocks noChangeAspect="1"/>
          </p:cNvPicPr>
          <p:nvPr/>
        </p:nvPicPr>
        <p:blipFill>
          <a:blip r:embed="rId4"/>
          <a:stretch>
            <a:fillRect/>
          </a:stretch>
        </p:blipFill>
        <p:spPr>
          <a:xfrm>
            <a:off x="8079713" y="3843500"/>
            <a:ext cx="568321" cy="568321"/>
          </a:xfrm>
          <a:prstGeom prst="rect">
            <a:avLst/>
          </a:prstGeom>
        </p:spPr>
      </p:pic>
      <p:pic>
        <p:nvPicPr>
          <p:cNvPr id="33" name="Picture 32">
            <a:extLst>
              <a:ext uri="{FF2B5EF4-FFF2-40B4-BE49-F238E27FC236}">
                <a16:creationId xmlns:a16="http://schemas.microsoft.com/office/drawing/2014/main" id="{144B3F52-024D-6745-9B20-1C97C1240D6D}"/>
              </a:ext>
            </a:extLst>
          </p:cNvPr>
          <p:cNvPicPr>
            <a:picLocks noChangeAspect="1"/>
          </p:cNvPicPr>
          <p:nvPr/>
        </p:nvPicPr>
        <p:blipFill>
          <a:blip r:embed="rId4"/>
          <a:stretch>
            <a:fillRect/>
          </a:stretch>
        </p:blipFill>
        <p:spPr>
          <a:xfrm>
            <a:off x="6794920" y="3242771"/>
            <a:ext cx="590864" cy="590864"/>
          </a:xfrm>
          <a:prstGeom prst="rect">
            <a:avLst/>
          </a:prstGeom>
        </p:spPr>
      </p:pic>
      <p:sp>
        <p:nvSpPr>
          <p:cNvPr id="26" name="Right Arrow 25">
            <a:extLst>
              <a:ext uri="{FF2B5EF4-FFF2-40B4-BE49-F238E27FC236}">
                <a16:creationId xmlns:a16="http://schemas.microsoft.com/office/drawing/2014/main" id="{559EF9F5-F764-2D44-A5C5-66D508E406A9}"/>
              </a:ext>
            </a:extLst>
          </p:cNvPr>
          <p:cNvSpPr/>
          <p:nvPr/>
        </p:nvSpPr>
        <p:spPr>
          <a:xfrm>
            <a:off x="1233836" y="3559057"/>
            <a:ext cx="2291594" cy="534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Entrance gate 1</a:t>
            </a:r>
          </a:p>
        </p:txBody>
      </p:sp>
      <p:sp>
        <p:nvSpPr>
          <p:cNvPr id="40" name="Left Arrow 39">
            <a:extLst>
              <a:ext uri="{FF2B5EF4-FFF2-40B4-BE49-F238E27FC236}">
                <a16:creationId xmlns:a16="http://schemas.microsoft.com/office/drawing/2014/main" id="{FCDB31C7-F472-3249-A23C-61156BEFDCBC}"/>
              </a:ext>
            </a:extLst>
          </p:cNvPr>
          <p:cNvSpPr/>
          <p:nvPr/>
        </p:nvSpPr>
        <p:spPr>
          <a:xfrm>
            <a:off x="9092341" y="3559057"/>
            <a:ext cx="2252858" cy="5340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Entrance gate 2</a:t>
            </a:r>
          </a:p>
        </p:txBody>
      </p:sp>
      <p:pic>
        <p:nvPicPr>
          <p:cNvPr id="59" name="Picture 58">
            <a:extLst>
              <a:ext uri="{FF2B5EF4-FFF2-40B4-BE49-F238E27FC236}">
                <a16:creationId xmlns:a16="http://schemas.microsoft.com/office/drawing/2014/main" id="{0B67012D-685C-A549-B966-0CEABDA669D4}"/>
              </a:ext>
            </a:extLst>
          </p:cNvPr>
          <p:cNvPicPr>
            <a:picLocks noChangeAspect="1"/>
          </p:cNvPicPr>
          <p:nvPr/>
        </p:nvPicPr>
        <p:blipFill>
          <a:blip r:embed="rId3"/>
          <a:stretch>
            <a:fillRect/>
          </a:stretch>
        </p:blipFill>
        <p:spPr>
          <a:xfrm>
            <a:off x="5098306" y="3771220"/>
            <a:ext cx="548428" cy="548428"/>
          </a:xfrm>
          <a:prstGeom prst="rect">
            <a:avLst/>
          </a:prstGeom>
        </p:spPr>
      </p:pic>
      <p:pic>
        <p:nvPicPr>
          <p:cNvPr id="60" name="Picture 59">
            <a:extLst>
              <a:ext uri="{FF2B5EF4-FFF2-40B4-BE49-F238E27FC236}">
                <a16:creationId xmlns:a16="http://schemas.microsoft.com/office/drawing/2014/main" id="{D658BFE9-6E5F-DA43-B7BF-5F89102E7422}"/>
              </a:ext>
            </a:extLst>
          </p:cNvPr>
          <p:cNvPicPr>
            <a:picLocks noChangeAspect="1"/>
          </p:cNvPicPr>
          <p:nvPr/>
        </p:nvPicPr>
        <p:blipFill>
          <a:blip r:embed="rId3"/>
          <a:stretch>
            <a:fillRect/>
          </a:stretch>
        </p:blipFill>
        <p:spPr>
          <a:xfrm>
            <a:off x="6597805" y="2819199"/>
            <a:ext cx="548428" cy="548428"/>
          </a:xfrm>
          <a:prstGeom prst="rect">
            <a:avLst/>
          </a:prstGeom>
        </p:spPr>
      </p:pic>
      <p:pic>
        <p:nvPicPr>
          <p:cNvPr id="61" name="Picture 60">
            <a:extLst>
              <a:ext uri="{FF2B5EF4-FFF2-40B4-BE49-F238E27FC236}">
                <a16:creationId xmlns:a16="http://schemas.microsoft.com/office/drawing/2014/main" id="{504EA7C6-41A7-9B4C-8480-AE33524AA171}"/>
              </a:ext>
            </a:extLst>
          </p:cNvPr>
          <p:cNvPicPr>
            <a:picLocks noChangeAspect="1"/>
          </p:cNvPicPr>
          <p:nvPr/>
        </p:nvPicPr>
        <p:blipFill>
          <a:blip r:embed="rId4"/>
          <a:stretch>
            <a:fillRect/>
          </a:stretch>
        </p:blipFill>
        <p:spPr>
          <a:xfrm>
            <a:off x="5969903" y="2968193"/>
            <a:ext cx="590864" cy="590864"/>
          </a:xfrm>
          <a:prstGeom prst="rect">
            <a:avLst/>
          </a:prstGeom>
        </p:spPr>
      </p:pic>
      <p:pic>
        <p:nvPicPr>
          <p:cNvPr id="62" name="Picture 61">
            <a:extLst>
              <a:ext uri="{FF2B5EF4-FFF2-40B4-BE49-F238E27FC236}">
                <a16:creationId xmlns:a16="http://schemas.microsoft.com/office/drawing/2014/main" id="{9D4EF1CB-6054-ED40-8CF5-69E613D03A43}"/>
              </a:ext>
            </a:extLst>
          </p:cNvPr>
          <p:cNvPicPr>
            <a:picLocks noChangeAspect="1"/>
          </p:cNvPicPr>
          <p:nvPr/>
        </p:nvPicPr>
        <p:blipFill>
          <a:blip r:embed="rId3"/>
          <a:stretch>
            <a:fillRect/>
          </a:stretch>
        </p:blipFill>
        <p:spPr>
          <a:xfrm>
            <a:off x="6323591" y="3805668"/>
            <a:ext cx="548428" cy="548428"/>
          </a:xfrm>
          <a:prstGeom prst="rect">
            <a:avLst/>
          </a:prstGeom>
        </p:spPr>
      </p:pic>
      <p:sp>
        <p:nvSpPr>
          <p:cNvPr id="63" name="TextBox 62">
            <a:extLst>
              <a:ext uri="{FF2B5EF4-FFF2-40B4-BE49-F238E27FC236}">
                <a16:creationId xmlns:a16="http://schemas.microsoft.com/office/drawing/2014/main" id="{92B0E048-8A1F-2445-B295-799CAAF3568B}"/>
              </a:ext>
            </a:extLst>
          </p:cNvPr>
          <p:cNvSpPr txBox="1"/>
          <p:nvPr/>
        </p:nvSpPr>
        <p:spPr>
          <a:xfrm>
            <a:off x="3220632" y="4885804"/>
            <a:ext cx="1609287" cy="369332"/>
          </a:xfrm>
          <a:prstGeom prst="rect">
            <a:avLst/>
          </a:prstGeom>
          <a:noFill/>
        </p:spPr>
        <p:txBody>
          <a:bodyPr wrap="none" rtlCol="0">
            <a:spAutoFit/>
          </a:bodyPr>
          <a:lstStyle/>
          <a:p>
            <a:r>
              <a:rPr lang="en-US" dirty="0"/>
              <a:t>Shelf boundary</a:t>
            </a:r>
          </a:p>
        </p:txBody>
      </p:sp>
      <p:cxnSp>
        <p:nvCxnSpPr>
          <p:cNvPr id="64" name="Straight Arrow Connector 63">
            <a:extLst>
              <a:ext uri="{FF2B5EF4-FFF2-40B4-BE49-F238E27FC236}">
                <a16:creationId xmlns:a16="http://schemas.microsoft.com/office/drawing/2014/main" id="{8C9BC6C8-DA19-B044-AA8A-75BF4FA4B5BF}"/>
              </a:ext>
            </a:extLst>
          </p:cNvPr>
          <p:cNvCxnSpPr>
            <a:cxnSpLocks/>
            <a:stCxn id="63" idx="0"/>
          </p:cNvCxnSpPr>
          <p:nvPr/>
        </p:nvCxnSpPr>
        <p:spPr>
          <a:xfrm flipV="1">
            <a:off x="4025276" y="4256714"/>
            <a:ext cx="850421" cy="629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E7C1210-2EA0-924E-B1D3-E3813B23FCFE}"/>
              </a:ext>
            </a:extLst>
          </p:cNvPr>
          <p:cNvSpPr txBox="1"/>
          <p:nvPr/>
        </p:nvSpPr>
        <p:spPr>
          <a:xfrm>
            <a:off x="8134192" y="4914897"/>
            <a:ext cx="1619408" cy="369332"/>
          </a:xfrm>
          <a:prstGeom prst="rect">
            <a:avLst/>
          </a:prstGeom>
          <a:noFill/>
        </p:spPr>
        <p:txBody>
          <a:bodyPr wrap="square" rtlCol="0">
            <a:spAutoFit/>
          </a:bodyPr>
          <a:lstStyle/>
          <a:p>
            <a:r>
              <a:rPr lang="en-US" dirty="0"/>
              <a:t>Shelf boundary</a:t>
            </a:r>
          </a:p>
        </p:txBody>
      </p:sp>
      <p:cxnSp>
        <p:nvCxnSpPr>
          <p:cNvPr id="66" name="Straight Arrow Connector 65">
            <a:extLst>
              <a:ext uri="{FF2B5EF4-FFF2-40B4-BE49-F238E27FC236}">
                <a16:creationId xmlns:a16="http://schemas.microsoft.com/office/drawing/2014/main" id="{EF2CB0B3-B9EA-864D-81FF-79643B2AE099}"/>
              </a:ext>
            </a:extLst>
          </p:cNvPr>
          <p:cNvCxnSpPr>
            <a:cxnSpLocks/>
            <a:stCxn id="65" idx="0"/>
          </p:cNvCxnSpPr>
          <p:nvPr/>
        </p:nvCxnSpPr>
        <p:spPr>
          <a:xfrm flipH="1" flipV="1">
            <a:off x="7942374" y="4256715"/>
            <a:ext cx="1001522" cy="658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A82D080E-5C97-4547-82C6-A4175A854371}"/>
              </a:ext>
            </a:extLst>
          </p:cNvPr>
          <p:cNvPicPr>
            <a:picLocks noChangeAspect="1"/>
          </p:cNvPicPr>
          <p:nvPr/>
        </p:nvPicPr>
        <p:blipFill>
          <a:blip r:embed="rId3"/>
          <a:stretch>
            <a:fillRect/>
          </a:stretch>
        </p:blipFill>
        <p:spPr>
          <a:xfrm>
            <a:off x="3930815" y="3771220"/>
            <a:ext cx="548428" cy="548428"/>
          </a:xfrm>
          <a:prstGeom prst="rect">
            <a:avLst/>
          </a:prstGeom>
        </p:spPr>
      </p:pic>
      <p:pic>
        <p:nvPicPr>
          <p:cNvPr id="68" name="Picture 67">
            <a:extLst>
              <a:ext uri="{FF2B5EF4-FFF2-40B4-BE49-F238E27FC236}">
                <a16:creationId xmlns:a16="http://schemas.microsoft.com/office/drawing/2014/main" id="{E078F4F3-795E-B847-BD81-F55BF5937AC8}"/>
              </a:ext>
            </a:extLst>
          </p:cNvPr>
          <p:cNvPicPr>
            <a:picLocks noChangeAspect="1"/>
          </p:cNvPicPr>
          <p:nvPr/>
        </p:nvPicPr>
        <p:blipFill>
          <a:blip r:embed="rId4"/>
          <a:stretch>
            <a:fillRect/>
          </a:stretch>
        </p:blipFill>
        <p:spPr>
          <a:xfrm>
            <a:off x="8017706" y="2991558"/>
            <a:ext cx="568321" cy="568321"/>
          </a:xfrm>
          <a:prstGeom prst="rect">
            <a:avLst/>
          </a:prstGeom>
        </p:spPr>
      </p:pic>
      <p:sp>
        <p:nvSpPr>
          <p:cNvPr id="74" name="TextBox 73">
            <a:extLst>
              <a:ext uri="{FF2B5EF4-FFF2-40B4-BE49-F238E27FC236}">
                <a16:creationId xmlns:a16="http://schemas.microsoft.com/office/drawing/2014/main" id="{D3414664-5399-A64E-B77B-BAC82563CA43}"/>
              </a:ext>
            </a:extLst>
          </p:cNvPr>
          <p:cNvSpPr txBox="1"/>
          <p:nvPr/>
        </p:nvSpPr>
        <p:spPr>
          <a:xfrm>
            <a:off x="4301927" y="674928"/>
            <a:ext cx="3048976" cy="923330"/>
          </a:xfrm>
          <a:prstGeom prst="rect">
            <a:avLst/>
          </a:prstGeom>
          <a:noFill/>
        </p:spPr>
        <p:txBody>
          <a:bodyPr wrap="none" rtlCol="0">
            <a:spAutoFit/>
          </a:bodyPr>
          <a:lstStyle/>
          <a:p>
            <a:r>
              <a:rPr lang="en-US" sz="5400" b="1" dirty="0">
                <a:solidFill>
                  <a:srgbClr val="1C5294"/>
                </a:solidFill>
              </a:rPr>
              <a:t>Definition</a:t>
            </a:r>
          </a:p>
        </p:txBody>
      </p:sp>
      <p:sp>
        <p:nvSpPr>
          <p:cNvPr id="75" name="TextBox 74">
            <a:extLst>
              <a:ext uri="{FF2B5EF4-FFF2-40B4-BE49-F238E27FC236}">
                <a16:creationId xmlns:a16="http://schemas.microsoft.com/office/drawing/2014/main" id="{D81F0C22-C350-AE44-884B-1756EB003962}"/>
              </a:ext>
            </a:extLst>
          </p:cNvPr>
          <p:cNvSpPr txBox="1"/>
          <p:nvPr/>
        </p:nvSpPr>
        <p:spPr>
          <a:xfrm>
            <a:off x="1066819" y="1660766"/>
            <a:ext cx="7434984" cy="400110"/>
          </a:xfrm>
          <a:prstGeom prst="rect">
            <a:avLst/>
          </a:prstGeom>
          <a:noFill/>
        </p:spPr>
        <p:txBody>
          <a:bodyPr wrap="none" rtlCol="0">
            <a:spAutoFit/>
          </a:bodyPr>
          <a:lstStyle/>
          <a:p>
            <a:r>
              <a:rPr lang="en-US" sz="2000" dirty="0"/>
              <a:t>- “Hotspot” are spaces in front of shelves where many people walk in.</a:t>
            </a:r>
          </a:p>
        </p:txBody>
      </p:sp>
      <p:sp>
        <p:nvSpPr>
          <p:cNvPr id="28" name="Google Shape;932;p47">
            <a:extLst>
              <a:ext uri="{FF2B5EF4-FFF2-40B4-BE49-F238E27FC236}">
                <a16:creationId xmlns:a16="http://schemas.microsoft.com/office/drawing/2014/main" id="{7570B33B-6407-4969-9CDD-BE821B2D7E94}"/>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94857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 grpId="0" animBg="1"/>
      <p:bldP spid="19" grpId="0" animBg="1"/>
      <p:bldP spid="26" grpId="0" animBg="1"/>
      <p:bldP spid="40" grpId="0" animBg="1"/>
      <p:bldP spid="63" grpId="0"/>
      <p:bldP spid="65"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4" name="TextBox 3">
            <a:extLst>
              <a:ext uri="{FF2B5EF4-FFF2-40B4-BE49-F238E27FC236}">
                <a16:creationId xmlns:a16="http://schemas.microsoft.com/office/drawing/2014/main" id="{69CE5FF5-E280-6C43-84B7-3716B71A550A}"/>
              </a:ext>
            </a:extLst>
          </p:cNvPr>
          <p:cNvSpPr txBox="1"/>
          <p:nvPr/>
        </p:nvSpPr>
        <p:spPr>
          <a:xfrm>
            <a:off x="1066819" y="1660766"/>
            <a:ext cx="7434984" cy="400110"/>
          </a:xfrm>
          <a:prstGeom prst="rect">
            <a:avLst/>
          </a:prstGeom>
          <a:noFill/>
        </p:spPr>
        <p:txBody>
          <a:bodyPr wrap="none" rtlCol="0">
            <a:spAutoFit/>
          </a:bodyPr>
          <a:lstStyle/>
          <a:p>
            <a:r>
              <a:rPr lang="en-US" sz="2000" dirty="0"/>
              <a:t>- “Hotspot” are spaces in front of shelves where many people walk in.</a:t>
            </a:r>
          </a:p>
        </p:txBody>
      </p:sp>
      <p:sp>
        <p:nvSpPr>
          <p:cNvPr id="5" name="TextBox 4">
            <a:extLst>
              <a:ext uri="{FF2B5EF4-FFF2-40B4-BE49-F238E27FC236}">
                <a16:creationId xmlns:a16="http://schemas.microsoft.com/office/drawing/2014/main" id="{EF151ED9-97A2-924F-91D8-EB22521B2EBD}"/>
              </a:ext>
            </a:extLst>
          </p:cNvPr>
          <p:cNvSpPr txBox="1"/>
          <p:nvPr/>
        </p:nvSpPr>
        <p:spPr>
          <a:xfrm>
            <a:off x="1066819" y="4245732"/>
            <a:ext cx="2090188" cy="400110"/>
          </a:xfrm>
          <a:prstGeom prst="rect">
            <a:avLst/>
          </a:prstGeom>
          <a:noFill/>
        </p:spPr>
        <p:txBody>
          <a:bodyPr wrap="none" rtlCol="0">
            <a:spAutoFit/>
          </a:bodyPr>
          <a:lstStyle/>
          <a:p>
            <a:r>
              <a:rPr lang="en-US" sz="2000" b="1" dirty="0"/>
              <a:t>Current solutions:</a:t>
            </a:r>
          </a:p>
        </p:txBody>
      </p:sp>
      <p:sp>
        <p:nvSpPr>
          <p:cNvPr id="28" name="TextBox 27">
            <a:extLst>
              <a:ext uri="{FF2B5EF4-FFF2-40B4-BE49-F238E27FC236}">
                <a16:creationId xmlns:a16="http://schemas.microsoft.com/office/drawing/2014/main" id="{A5377896-20CD-254F-A1B1-0A270E6ECD36}"/>
              </a:ext>
            </a:extLst>
          </p:cNvPr>
          <p:cNvSpPr txBox="1"/>
          <p:nvPr/>
        </p:nvSpPr>
        <p:spPr>
          <a:xfrm>
            <a:off x="1043602" y="5153398"/>
            <a:ext cx="3129255" cy="400110"/>
          </a:xfrm>
          <a:prstGeom prst="rect">
            <a:avLst/>
          </a:prstGeom>
          <a:noFill/>
        </p:spPr>
        <p:txBody>
          <a:bodyPr wrap="none" rtlCol="0">
            <a:spAutoFit/>
          </a:bodyPr>
          <a:lstStyle/>
          <a:p>
            <a:r>
              <a:rPr lang="en-US" sz="2000" dirty="0"/>
              <a:t>- Temperature sensor and AI</a:t>
            </a:r>
          </a:p>
        </p:txBody>
      </p:sp>
      <p:sp>
        <p:nvSpPr>
          <p:cNvPr id="50" name="TextBox 49">
            <a:extLst>
              <a:ext uri="{FF2B5EF4-FFF2-40B4-BE49-F238E27FC236}">
                <a16:creationId xmlns:a16="http://schemas.microsoft.com/office/drawing/2014/main" id="{802E3A16-D41E-6B43-ABAC-CC0C237CBA6D}"/>
              </a:ext>
            </a:extLst>
          </p:cNvPr>
          <p:cNvSpPr txBox="1"/>
          <p:nvPr/>
        </p:nvSpPr>
        <p:spPr>
          <a:xfrm>
            <a:off x="1044499" y="4691733"/>
            <a:ext cx="1617751" cy="400110"/>
          </a:xfrm>
          <a:prstGeom prst="rect">
            <a:avLst/>
          </a:prstGeom>
          <a:noFill/>
        </p:spPr>
        <p:txBody>
          <a:bodyPr wrap="none" rtlCol="0">
            <a:spAutoFit/>
          </a:bodyPr>
          <a:lstStyle/>
          <a:p>
            <a:r>
              <a:rPr lang="en-US" sz="2000" dirty="0"/>
              <a:t>- Laser sensor</a:t>
            </a:r>
          </a:p>
        </p:txBody>
      </p:sp>
      <p:sp>
        <p:nvSpPr>
          <p:cNvPr id="29" name="TextBox 28">
            <a:extLst>
              <a:ext uri="{FF2B5EF4-FFF2-40B4-BE49-F238E27FC236}">
                <a16:creationId xmlns:a16="http://schemas.microsoft.com/office/drawing/2014/main" id="{547F9808-23B7-0C4C-AA1A-73D6E86191EE}"/>
              </a:ext>
            </a:extLst>
          </p:cNvPr>
          <p:cNvSpPr txBox="1"/>
          <p:nvPr/>
        </p:nvSpPr>
        <p:spPr>
          <a:xfrm>
            <a:off x="1043602" y="5615063"/>
            <a:ext cx="1843325" cy="400110"/>
          </a:xfrm>
          <a:prstGeom prst="rect">
            <a:avLst/>
          </a:prstGeom>
          <a:noFill/>
        </p:spPr>
        <p:txBody>
          <a:bodyPr wrap="none" rtlCol="0">
            <a:spAutoFit/>
          </a:bodyPr>
          <a:lstStyle/>
          <a:p>
            <a:r>
              <a:rPr lang="en-US" sz="2000" dirty="0"/>
              <a:t>- Camera and AI</a:t>
            </a:r>
          </a:p>
        </p:txBody>
      </p:sp>
      <p:sp>
        <p:nvSpPr>
          <p:cNvPr id="55" name="TextBox 54">
            <a:extLst>
              <a:ext uri="{FF2B5EF4-FFF2-40B4-BE49-F238E27FC236}">
                <a16:creationId xmlns:a16="http://schemas.microsoft.com/office/drawing/2014/main" id="{28FDB3AE-F7C9-1541-8E47-CB6B7D8AEA83}"/>
              </a:ext>
            </a:extLst>
          </p:cNvPr>
          <p:cNvSpPr txBox="1"/>
          <p:nvPr/>
        </p:nvSpPr>
        <p:spPr>
          <a:xfrm>
            <a:off x="1070276" y="2275931"/>
            <a:ext cx="2047420" cy="400110"/>
          </a:xfrm>
          <a:prstGeom prst="rect">
            <a:avLst/>
          </a:prstGeom>
          <a:noFill/>
        </p:spPr>
        <p:txBody>
          <a:bodyPr wrap="none" rtlCol="0">
            <a:spAutoFit/>
          </a:bodyPr>
          <a:lstStyle/>
          <a:p>
            <a:r>
              <a:rPr lang="en-US" sz="2000" b="1" dirty="0"/>
              <a:t>Selection criteria:</a:t>
            </a:r>
          </a:p>
        </p:txBody>
      </p:sp>
      <p:sp>
        <p:nvSpPr>
          <p:cNvPr id="56" name="TextBox 55">
            <a:extLst>
              <a:ext uri="{FF2B5EF4-FFF2-40B4-BE49-F238E27FC236}">
                <a16:creationId xmlns:a16="http://schemas.microsoft.com/office/drawing/2014/main" id="{F85BFCC1-33B8-944D-9980-C2FF23DD81C9}"/>
              </a:ext>
            </a:extLst>
          </p:cNvPr>
          <p:cNvSpPr txBox="1"/>
          <p:nvPr/>
        </p:nvSpPr>
        <p:spPr>
          <a:xfrm>
            <a:off x="1070276" y="2721932"/>
            <a:ext cx="1591974" cy="400110"/>
          </a:xfrm>
          <a:prstGeom prst="rect">
            <a:avLst/>
          </a:prstGeom>
          <a:noFill/>
        </p:spPr>
        <p:txBody>
          <a:bodyPr wrap="none" rtlCol="0">
            <a:spAutoFit/>
          </a:bodyPr>
          <a:lstStyle/>
          <a:p>
            <a:r>
              <a:rPr lang="en-US" sz="2000" dirty="0"/>
              <a:t>- Stabilization</a:t>
            </a:r>
          </a:p>
        </p:txBody>
      </p:sp>
      <p:sp>
        <p:nvSpPr>
          <p:cNvPr id="57" name="TextBox 56">
            <a:extLst>
              <a:ext uri="{FF2B5EF4-FFF2-40B4-BE49-F238E27FC236}">
                <a16:creationId xmlns:a16="http://schemas.microsoft.com/office/drawing/2014/main" id="{DD80E767-5625-1147-9758-B018278C58E0}"/>
              </a:ext>
            </a:extLst>
          </p:cNvPr>
          <p:cNvSpPr txBox="1"/>
          <p:nvPr/>
        </p:nvSpPr>
        <p:spPr>
          <a:xfrm>
            <a:off x="1072398" y="3138553"/>
            <a:ext cx="1240276" cy="400110"/>
          </a:xfrm>
          <a:prstGeom prst="rect">
            <a:avLst/>
          </a:prstGeom>
          <a:noFill/>
        </p:spPr>
        <p:txBody>
          <a:bodyPr wrap="none" rtlCol="0">
            <a:spAutoFit/>
          </a:bodyPr>
          <a:lstStyle/>
          <a:p>
            <a:r>
              <a:rPr lang="en-US" sz="2000" dirty="0"/>
              <a:t>- Accurate</a:t>
            </a:r>
          </a:p>
        </p:txBody>
      </p:sp>
      <p:pic>
        <p:nvPicPr>
          <p:cNvPr id="35" name="Picture 34">
            <a:extLst>
              <a:ext uri="{FF2B5EF4-FFF2-40B4-BE49-F238E27FC236}">
                <a16:creationId xmlns:a16="http://schemas.microsoft.com/office/drawing/2014/main" id="{F3495A24-775C-DA4F-97E9-451C041CA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200" y="2620443"/>
            <a:ext cx="3151130" cy="2369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a:extLst>
              <a:ext uri="{FF2B5EF4-FFF2-40B4-BE49-F238E27FC236}">
                <a16:creationId xmlns:a16="http://schemas.microsoft.com/office/drawing/2014/main" id="{267A65FD-DF67-4F40-89F5-49818A122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553" y="2746420"/>
            <a:ext cx="3688518" cy="3797970"/>
          </a:xfrm>
          <a:prstGeom prst="rect">
            <a:avLst/>
          </a:prstGeom>
        </p:spPr>
      </p:pic>
      <p:pic>
        <p:nvPicPr>
          <p:cNvPr id="41" name="Picture 40">
            <a:extLst>
              <a:ext uri="{FF2B5EF4-FFF2-40B4-BE49-F238E27FC236}">
                <a16:creationId xmlns:a16="http://schemas.microsoft.com/office/drawing/2014/main" id="{1C153914-3B22-BF4C-87BD-59EAE72B04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25" y="2432811"/>
            <a:ext cx="2584175" cy="4425189"/>
          </a:xfrm>
          <a:prstGeom prst="rect">
            <a:avLst/>
          </a:prstGeom>
        </p:spPr>
      </p:pic>
      <p:sp>
        <p:nvSpPr>
          <p:cNvPr id="46" name="TextBox 45">
            <a:extLst>
              <a:ext uri="{FF2B5EF4-FFF2-40B4-BE49-F238E27FC236}">
                <a16:creationId xmlns:a16="http://schemas.microsoft.com/office/drawing/2014/main" id="{5D5DB03C-2E10-FC4D-BFEF-0F9DC4C503A0}"/>
              </a:ext>
            </a:extLst>
          </p:cNvPr>
          <p:cNvSpPr txBox="1"/>
          <p:nvPr/>
        </p:nvSpPr>
        <p:spPr>
          <a:xfrm>
            <a:off x="1070276" y="3568043"/>
            <a:ext cx="1816651" cy="400110"/>
          </a:xfrm>
          <a:prstGeom prst="rect">
            <a:avLst/>
          </a:prstGeom>
          <a:noFill/>
        </p:spPr>
        <p:txBody>
          <a:bodyPr wrap="none" rtlCol="0">
            <a:spAutoFit/>
          </a:bodyPr>
          <a:lstStyle/>
          <a:p>
            <a:r>
              <a:rPr lang="en-US" sz="2000" dirty="0"/>
              <a:t>- Easy to deploy</a:t>
            </a:r>
          </a:p>
        </p:txBody>
      </p:sp>
      <p:sp>
        <p:nvSpPr>
          <p:cNvPr id="17" name="Google Shape;1938;p90">
            <a:extLst>
              <a:ext uri="{FF2B5EF4-FFF2-40B4-BE49-F238E27FC236}">
                <a16:creationId xmlns:a16="http://schemas.microsoft.com/office/drawing/2014/main" id="{8F1F515B-8BE4-B24B-87D2-20DF3886140A}"/>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16" name="TextBox 15">
            <a:extLst>
              <a:ext uri="{FF2B5EF4-FFF2-40B4-BE49-F238E27FC236}">
                <a16:creationId xmlns:a16="http://schemas.microsoft.com/office/drawing/2014/main" id="{EFAC66AE-7360-6D4E-91C8-C9ADAF5A6786}"/>
              </a:ext>
            </a:extLst>
          </p:cNvPr>
          <p:cNvSpPr txBox="1"/>
          <p:nvPr/>
        </p:nvSpPr>
        <p:spPr>
          <a:xfrm>
            <a:off x="4301927" y="674928"/>
            <a:ext cx="3048976" cy="923330"/>
          </a:xfrm>
          <a:prstGeom prst="rect">
            <a:avLst/>
          </a:prstGeom>
          <a:noFill/>
        </p:spPr>
        <p:txBody>
          <a:bodyPr wrap="none" rtlCol="0">
            <a:spAutoFit/>
          </a:bodyPr>
          <a:lstStyle/>
          <a:p>
            <a:r>
              <a:rPr lang="en-US" sz="5400" b="1" dirty="0">
                <a:solidFill>
                  <a:srgbClr val="1C5294"/>
                </a:solidFill>
              </a:rPr>
              <a:t>Definition</a:t>
            </a:r>
          </a:p>
        </p:txBody>
      </p:sp>
      <p:sp>
        <p:nvSpPr>
          <p:cNvPr id="18" name="Google Shape;932;p47">
            <a:extLst>
              <a:ext uri="{FF2B5EF4-FFF2-40B4-BE49-F238E27FC236}">
                <a16:creationId xmlns:a16="http://schemas.microsoft.com/office/drawing/2014/main" id="{8D5A13EF-4462-45E7-A834-8B95A1451215}"/>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03483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P spid="50" grpId="0"/>
      <p:bldP spid="29" grpId="0"/>
      <p:bldP spid="55" grpId="0"/>
      <p:bldP spid="56" grpId="0"/>
      <p:bldP spid="57" grpId="0"/>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 name="TextBox 1">
            <a:extLst>
              <a:ext uri="{FF2B5EF4-FFF2-40B4-BE49-F238E27FC236}">
                <a16:creationId xmlns:a16="http://schemas.microsoft.com/office/drawing/2014/main" id="{047E3B60-E2D3-404D-80FA-7791B0F4BF3E}"/>
              </a:ext>
            </a:extLst>
          </p:cNvPr>
          <p:cNvSpPr txBox="1"/>
          <p:nvPr/>
        </p:nvSpPr>
        <p:spPr>
          <a:xfrm>
            <a:off x="923630" y="1390417"/>
            <a:ext cx="1765227" cy="461665"/>
          </a:xfrm>
          <a:prstGeom prst="rect">
            <a:avLst/>
          </a:prstGeom>
          <a:noFill/>
        </p:spPr>
        <p:txBody>
          <a:bodyPr wrap="none" rtlCol="0">
            <a:spAutoFit/>
          </a:bodyPr>
          <a:lstStyle/>
          <a:p>
            <a:r>
              <a:rPr lang="en-US" sz="2400" b="1" dirty="0"/>
              <a:t>Laser sensor</a:t>
            </a:r>
          </a:p>
        </p:txBody>
      </p:sp>
      <p:pic>
        <p:nvPicPr>
          <p:cNvPr id="20" name="Picture 19">
            <a:extLst>
              <a:ext uri="{FF2B5EF4-FFF2-40B4-BE49-F238E27FC236}">
                <a16:creationId xmlns:a16="http://schemas.microsoft.com/office/drawing/2014/main" id="{E23D29D5-282A-9E4B-96B0-3B6DA84FA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635" y="2284295"/>
            <a:ext cx="5358645" cy="4029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1FAB3534-BA64-764B-84B0-C8187EB0E50D}"/>
              </a:ext>
            </a:extLst>
          </p:cNvPr>
          <p:cNvSpPr txBox="1"/>
          <p:nvPr/>
        </p:nvSpPr>
        <p:spPr>
          <a:xfrm>
            <a:off x="2244193" y="1926330"/>
            <a:ext cx="1763624" cy="400110"/>
          </a:xfrm>
          <a:prstGeom prst="rect">
            <a:avLst/>
          </a:prstGeom>
          <a:noFill/>
        </p:spPr>
        <p:txBody>
          <a:bodyPr wrap="none" rtlCol="0">
            <a:spAutoFit/>
          </a:bodyPr>
          <a:lstStyle/>
          <a:p>
            <a:r>
              <a:rPr lang="en-US" sz="2000" dirty="0"/>
              <a:t>High sensitivity</a:t>
            </a:r>
          </a:p>
        </p:txBody>
      </p:sp>
      <p:sp>
        <p:nvSpPr>
          <p:cNvPr id="22" name="TextBox 21">
            <a:extLst>
              <a:ext uri="{FF2B5EF4-FFF2-40B4-BE49-F238E27FC236}">
                <a16:creationId xmlns:a16="http://schemas.microsoft.com/office/drawing/2014/main" id="{5F237186-3791-7047-B745-EE49B0A682D0}"/>
              </a:ext>
            </a:extLst>
          </p:cNvPr>
          <p:cNvSpPr txBox="1"/>
          <p:nvPr/>
        </p:nvSpPr>
        <p:spPr>
          <a:xfrm>
            <a:off x="2253773" y="2356568"/>
            <a:ext cx="1611018" cy="400110"/>
          </a:xfrm>
          <a:prstGeom prst="rect">
            <a:avLst/>
          </a:prstGeom>
          <a:noFill/>
        </p:spPr>
        <p:txBody>
          <a:bodyPr wrap="none" rtlCol="0">
            <a:spAutoFit/>
          </a:bodyPr>
          <a:lstStyle/>
          <a:p>
            <a:r>
              <a:rPr lang="en-US" sz="2000" dirty="0"/>
              <a:t>Fast response</a:t>
            </a:r>
          </a:p>
        </p:txBody>
      </p:sp>
      <p:sp>
        <p:nvSpPr>
          <p:cNvPr id="5" name="TextBox 4">
            <a:extLst>
              <a:ext uri="{FF2B5EF4-FFF2-40B4-BE49-F238E27FC236}">
                <a16:creationId xmlns:a16="http://schemas.microsoft.com/office/drawing/2014/main" id="{8EC02B4E-2AA1-1D48-8114-41DFA4E77ACC}"/>
              </a:ext>
            </a:extLst>
          </p:cNvPr>
          <p:cNvSpPr txBox="1"/>
          <p:nvPr/>
        </p:nvSpPr>
        <p:spPr>
          <a:xfrm>
            <a:off x="2306925" y="2972405"/>
            <a:ext cx="2612703" cy="400110"/>
          </a:xfrm>
          <a:prstGeom prst="rect">
            <a:avLst/>
          </a:prstGeom>
          <a:noFill/>
        </p:spPr>
        <p:txBody>
          <a:bodyPr wrap="none" rtlCol="0">
            <a:spAutoFit/>
          </a:bodyPr>
          <a:lstStyle/>
          <a:p>
            <a:r>
              <a:rPr lang="en-US" sz="2000" dirty="0"/>
              <a:t>Affect by ambient light </a:t>
            </a:r>
          </a:p>
        </p:txBody>
      </p:sp>
      <p:sp>
        <p:nvSpPr>
          <p:cNvPr id="6" name="TextBox 5">
            <a:extLst>
              <a:ext uri="{FF2B5EF4-FFF2-40B4-BE49-F238E27FC236}">
                <a16:creationId xmlns:a16="http://schemas.microsoft.com/office/drawing/2014/main" id="{D87999A0-4264-C84A-8A9A-61B809ACBF59}"/>
              </a:ext>
            </a:extLst>
          </p:cNvPr>
          <p:cNvSpPr txBox="1"/>
          <p:nvPr/>
        </p:nvSpPr>
        <p:spPr>
          <a:xfrm>
            <a:off x="2306412" y="3386790"/>
            <a:ext cx="2946961" cy="400110"/>
          </a:xfrm>
          <a:prstGeom prst="rect">
            <a:avLst/>
          </a:prstGeom>
          <a:noFill/>
        </p:spPr>
        <p:txBody>
          <a:bodyPr wrap="none" rtlCol="0">
            <a:spAutoFit/>
          </a:bodyPr>
          <a:lstStyle/>
          <a:p>
            <a:r>
              <a:rPr lang="en-US" sz="2000" dirty="0"/>
              <a:t>Do not distinguish objects</a:t>
            </a:r>
          </a:p>
        </p:txBody>
      </p:sp>
      <p:pic>
        <p:nvPicPr>
          <p:cNvPr id="28" name="Picture 27">
            <a:extLst>
              <a:ext uri="{FF2B5EF4-FFF2-40B4-BE49-F238E27FC236}">
                <a16:creationId xmlns:a16="http://schemas.microsoft.com/office/drawing/2014/main" id="{79C7402B-5014-6F4A-A610-5D22EB21C0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8804" y="3066974"/>
            <a:ext cx="867087" cy="867087"/>
          </a:xfrm>
          <a:prstGeom prst="rect">
            <a:avLst/>
          </a:prstGeom>
        </p:spPr>
      </p:pic>
      <p:sp>
        <p:nvSpPr>
          <p:cNvPr id="29" name="TextBox 28">
            <a:extLst>
              <a:ext uri="{FF2B5EF4-FFF2-40B4-BE49-F238E27FC236}">
                <a16:creationId xmlns:a16="http://schemas.microsoft.com/office/drawing/2014/main" id="{8C9A3D5D-6986-C042-AA5B-024D86580207}"/>
              </a:ext>
            </a:extLst>
          </p:cNvPr>
          <p:cNvSpPr txBox="1"/>
          <p:nvPr/>
        </p:nvSpPr>
        <p:spPr>
          <a:xfrm>
            <a:off x="2573220" y="5493523"/>
            <a:ext cx="1513428" cy="400110"/>
          </a:xfrm>
          <a:prstGeom prst="rect">
            <a:avLst/>
          </a:prstGeom>
          <a:noFill/>
        </p:spPr>
        <p:txBody>
          <a:bodyPr wrap="none" rtlCol="0">
            <a:spAutoFit/>
          </a:bodyPr>
          <a:lstStyle/>
          <a:p>
            <a:r>
              <a:rPr lang="en-US" sz="2000" dirty="0"/>
              <a:t> Stabilization</a:t>
            </a:r>
          </a:p>
        </p:txBody>
      </p:sp>
      <p:sp>
        <p:nvSpPr>
          <p:cNvPr id="30" name="TextBox 29">
            <a:extLst>
              <a:ext uri="{FF2B5EF4-FFF2-40B4-BE49-F238E27FC236}">
                <a16:creationId xmlns:a16="http://schemas.microsoft.com/office/drawing/2014/main" id="{9A39DA76-1E5C-B143-99AE-F4CFB1B256B3}"/>
              </a:ext>
            </a:extLst>
          </p:cNvPr>
          <p:cNvSpPr txBox="1"/>
          <p:nvPr/>
        </p:nvSpPr>
        <p:spPr>
          <a:xfrm>
            <a:off x="2516287" y="5920420"/>
            <a:ext cx="1219436" cy="400110"/>
          </a:xfrm>
          <a:prstGeom prst="rect">
            <a:avLst/>
          </a:prstGeom>
          <a:noFill/>
        </p:spPr>
        <p:txBody>
          <a:bodyPr wrap="none" rtlCol="0">
            <a:spAutoFit/>
          </a:bodyPr>
          <a:lstStyle/>
          <a:p>
            <a:r>
              <a:rPr lang="en-US" sz="2000" dirty="0"/>
              <a:t>  Accurate</a:t>
            </a:r>
          </a:p>
        </p:txBody>
      </p:sp>
      <p:sp>
        <p:nvSpPr>
          <p:cNvPr id="32" name="TextBox 31">
            <a:extLst>
              <a:ext uri="{FF2B5EF4-FFF2-40B4-BE49-F238E27FC236}">
                <a16:creationId xmlns:a16="http://schemas.microsoft.com/office/drawing/2014/main" id="{1295C9DB-DDF1-534C-BB38-67FF01135AFB}"/>
              </a:ext>
            </a:extLst>
          </p:cNvPr>
          <p:cNvSpPr txBox="1"/>
          <p:nvPr/>
        </p:nvSpPr>
        <p:spPr>
          <a:xfrm>
            <a:off x="2506114" y="6336504"/>
            <a:ext cx="1795813" cy="400110"/>
          </a:xfrm>
          <a:prstGeom prst="rect">
            <a:avLst/>
          </a:prstGeom>
          <a:noFill/>
        </p:spPr>
        <p:txBody>
          <a:bodyPr wrap="none" rtlCol="0">
            <a:spAutoFit/>
          </a:bodyPr>
          <a:lstStyle/>
          <a:p>
            <a:r>
              <a:rPr lang="en-US" sz="2000" dirty="0"/>
              <a:t>  Easy to deploy</a:t>
            </a:r>
          </a:p>
        </p:txBody>
      </p:sp>
      <p:pic>
        <p:nvPicPr>
          <p:cNvPr id="34" name="Picture 33">
            <a:extLst>
              <a:ext uri="{FF2B5EF4-FFF2-40B4-BE49-F238E27FC236}">
                <a16:creationId xmlns:a16="http://schemas.microsoft.com/office/drawing/2014/main" id="{8D00B2EC-DD39-1A40-B0A8-D82C03B88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1160" y="5973190"/>
            <a:ext cx="294570" cy="294570"/>
          </a:xfrm>
          <a:prstGeom prst="rect">
            <a:avLst/>
          </a:prstGeom>
        </p:spPr>
      </p:pic>
      <p:pic>
        <p:nvPicPr>
          <p:cNvPr id="36" name="Picture 35">
            <a:extLst>
              <a:ext uri="{FF2B5EF4-FFF2-40B4-BE49-F238E27FC236}">
                <a16:creationId xmlns:a16="http://schemas.microsoft.com/office/drawing/2014/main" id="{17089B8C-144B-1642-B8EC-53251974CD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6280" y="5408797"/>
            <a:ext cx="1409334" cy="1409334"/>
          </a:xfrm>
          <a:prstGeom prst="rect">
            <a:avLst/>
          </a:prstGeom>
        </p:spPr>
      </p:pic>
      <p:pic>
        <p:nvPicPr>
          <p:cNvPr id="41" name="Picture 40">
            <a:extLst>
              <a:ext uri="{FF2B5EF4-FFF2-40B4-BE49-F238E27FC236}">
                <a16:creationId xmlns:a16="http://schemas.microsoft.com/office/drawing/2014/main" id="{645B4479-FA9C-5845-8BE7-AB1755D6A6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1160" y="6389274"/>
            <a:ext cx="294570" cy="294570"/>
          </a:xfrm>
          <a:prstGeom prst="rect">
            <a:avLst/>
          </a:prstGeom>
        </p:spPr>
      </p:pic>
      <p:sp>
        <p:nvSpPr>
          <p:cNvPr id="8" name="TextBox 7">
            <a:extLst>
              <a:ext uri="{FF2B5EF4-FFF2-40B4-BE49-F238E27FC236}">
                <a16:creationId xmlns:a16="http://schemas.microsoft.com/office/drawing/2014/main" id="{76DEC40C-6A4F-694B-A980-5EFFEC117A6D}"/>
              </a:ext>
            </a:extLst>
          </p:cNvPr>
          <p:cNvSpPr txBox="1"/>
          <p:nvPr/>
        </p:nvSpPr>
        <p:spPr>
          <a:xfrm>
            <a:off x="2306412" y="3834454"/>
            <a:ext cx="3442224" cy="400110"/>
          </a:xfrm>
          <a:prstGeom prst="rect">
            <a:avLst/>
          </a:prstGeom>
          <a:noFill/>
        </p:spPr>
        <p:txBody>
          <a:bodyPr wrap="none" rtlCol="0">
            <a:spAutoFit/>
          </a:bodyPr>
          <a:lstStyle/>
          <a:p>
            <a:r>
              <a:rPr lang="en-US" sz="2000" dirty="0"/>
              <a:t>Limit range of working distance</a:t>
            </a:r>
          </a:p>
        </p:txBody>
      </p:sp>
      <p:sp>
        <p:nvSpPr>
          <p:cNvPr id="9" name="TextBox 8">
            <a:extLst>
              <a:ext uri="{FF2B5EF4-FFF2-40B4-BE49-F238E27FC236}">
                <a16:creationId xmlns:a16="http://schemas.microsoft.com/office/drawing/2014/main" id="{5C91D976-A370-EC4C-B03E-DEC5E013A656}"/>
              </a:ext>
            </a:extLst>
          </p:cNvPr>
          <p:cNvSpPr txBox="1"/>
          <p:nvPr/>
        </p:nvSpPr>
        <p:spPr>
          <a:xfrm>
            <a:off x="2306412" y="4282118"/>
            <a:ext cx="2738698" cy="400110"/>
          </a:xfrm>
          <a:prstGeom prst="rect">
            <a:avLst/>
          </a:prstGeom>
          <a:noFill/>
        </p:spPr>
        <p:txBody>
          <a:bodyPr wrap="none" rtlCol="0">
            <a:spAutoFit/>
          </a:bodyPr>
          <a:lstStyle/>
          <a:p>
            <a:r>
              <a:rPr lang="en-US" sz="2000" dirty="0"/>
              <a:t>Do not exist in the store</a:t>
            </a:r>
          </a:p>
        </p:txBody>
      </p:sp>
      <p:pic>
        <p:nvPicPr>
          <p:cNvPr id="46" name="Picture 45">
            <a:extLst>
              <a:ext uri="{FF2B5EF4-FFF2-40B4-BE49-F238E27FC236}">
                <a16:creationId xmlns:a16="http://schemas.microsoft.com/office/drawing/2014/main" id="{59F34A15-CF5A-6A4A-AA0A-A7C16C18A3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64192" y="5498146"/>
            <a:ext cx="395487" cy="395487"/>
          </a:xfrm>
          <a:prstGeom prst="rect">
            <a:avLst/>
          </a:prstGeom>
        </p:spPr>
      </p:pic>
      <p:sp>
        <p:nvSpPr>
          <p:cNvPr id="23" name="Google Shape;1938;p90">
            <a:extLst>
              <a:ext uri="{FF2B5EF4-FFF2-40B4-BE49-F238E27FC236}">
                <a16:creationId xmlns:a16="http://schemas.microsoft.com/office/drawing/2014/main" id="{E10B3271-7967-6D4E-B842-816D2B82B1E7}"/>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pic>
        <p:nvPicPr>
          <p:cNvPr id="25" name="Picture 24">
            <a:extLst>
              <a:ext uri="{FF2B5EF4-FFF2-40B4-BE49-F238E27FC236}">
                <a16:creationId xmlns:a16="http://schemas.microsoft.com/office/drawing/2014/main" id="{70CD3B7E-14F2-4D4A-82F9-BAA234ED83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348483" y="1912356"/>
            <a:ext cx="867087" cy="867087"/>
          </a:xfrm>
          <a:prstGeom prst="rect">
            <a:avLst/>
          </a:prstGeom>
        </p:spPr>
      </p:pic>
      <p:sp>
        <p:nvSpPr>
          <p:cNvPr id="4" name="TextBox 3">
            <a:extLst>
              <a:ext uri="{FF2B5EF4-FFF2-40B4-BE49-F238E27FC236}">
                <a16:creationId xmlns:a16="http://schemas.microsoft.com/office/drawing/2014/main" id="{9701548B-7664-2B47-976E-88469A44140D}"/>
              </a:ext>
            </a:extLst>
          </p:cNvPr>
          <p:cNvSpPr txBox="1"/>
          <p:nvPr/>
        </p:nvSpPr>
        <p:spPr>
          <a:xfrm>
            <a:off x="4301927" y="674928"/>
            <a:ext cx="5085431" cy="923330"/>
          </a:xfrm>
          <a:prstGeom prst="rect">
            <a:avLst/>
          </a:prstGeom>
          <a:noFill/>
        </p:spPr>
        <p:txBody>
          <a:bodyPr wrap="none" rtlCol="0">
            <a:spAutoFit/>
          </a:bodyPr>
          <a:lstStyle/>
          <a:p>
            <a:r>
              <a:rPr lang="en-US" sz="5400" b="1" dirty="0">
                <a:solidFill>
                  <a:srgbClr val="1C5294"/>
                </a:solidFill>
              </a:rPr>
              <a:t>Solution Analysis</a:t>
            </a:r>
          </a:p>
        </p:txBody>
      </p:sp>
      <p:sp>
        <p:nvSpPr>
          <p:cNvPr id="24" name="Google Shape;932;p47">
            <a:extLst>
              <a:ext uri="{FF2B5EF4-FFF2-40B4-BE49-F238E27FC236}">
                <a16:creationId xmlns:a16="http://schemas.microsoft.com/office/drawing/2014/main" id="{B789332A-B002-4D39-B549-5DE75EC7E053}"/>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1019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dissolve">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9"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dissolv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5" grpId="0"/>
      <p:bldP spid="6"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3" name="TextBox 22">
            <a:extLst>
              <a:ext uri="{FF2B5EF4-FFF2-40B4-BE49-F238E27FC236}">
                <a16:creationId xmlns:a16="http://schemas.microsoft.com/office/drawing/2014/main" id="{C513C2C4-332A-AF4F-AC9C-057748123AA2}"/>
              </a:ext>
            </a:extLst>
          </p:cNvPr>
          <p:cNvSpPr txBox="1"/>
          <p:nvPr/>
        </p:nvSpPr>
        <p:spPr>
          <a:xfrm>
            <a:off x="2258035" y="1941640"/>
            <a:ext cx="1611018" cy="400110"/>
          </a:xfrm>
          <a:prstGeom prst="rect">
            <a:avLst/>
          </a:prstGeom>
          <a:noFill/>
        </p:spPr>
        <p:txBody>
          <a:bodyPr wrap="none" rtlCol="0">
            <a:spAutoFit/>
          </a:bodyPr>
          <a:lstStyle/>
          <a:p>
            <a:r>
              <a:rPr lang="en-US" sz="2000" dirty="0"/>
              <a:t>Fast response</a:t>
            </a:r>
          </a:p>
        </p:txBody>
      </p:sp>
      <p:sp>
        <p:nvSpPr>
          <p:cNvPr id="24" name="TextBox 23">
            <a:extLst>
              <a:ext uri="{FF2B5EF4-FFF2-40B4-BE49-F238E27FC236}">
                <a16:creationId xmlns:a16="http://schemas.microsoft.com/office/drawing/2014/main" id="{E0444AC8-C64C-9A48-BE89-55ACEA2A6D87}"/>
              </a:ext>
            </a:extLst>
          </p:cNvPr>
          <p:cNvSpPr txBox="1"/>
          <p:nvPr/>
        </p:nvSpPr>
        <p:spPr>
          <a:xfrm>
            <a:off x="2262487" y="2384606"/>
            <a:ext cx="2160400" cy="400110"/>
          </a:xfrm>
          <a:prstGeom prst="rect">
            <a:avLst/>
          </a:prstGeom>
          <a:noFill/>
        </p:spPr>
        <p:txBody>
          <a:bodyPr wrap="none" rtlCol="0">
            <a:spAutoFit/>
          </a:bodyPr>
          <a:lstStyle/>
          <a:p>
            <a:r>
              <a:rPr lang="en-US" sz="2000" dirty="0"/>
              <a:t>Unaffected by light</a:t>
            </a:r>
          </a:p>
        </p:txBody>
      </p:sp>
      <p:sp>
        <p:nvSpPr>
          <p:cNvPr id="25" name="TextBox 24">
            <a:extLst>
              <a:ext uri="{FF2B5EF4-FFF2-40B4-BE49-F238E27FC236}">
                <a16:creationId xmlns:a16="http://schemas.microsoft.com/office/drawing/2014/main" id="{3EB11ACB-1F6D-8A40-BA02-0690333FF9AF}"/>
              </a:ext>
            </a:extLst>
          </p:cNvPr>
          <p:cNvSpPr txBox="1"/>
          <p:nvPr/>
        </p:nvSpPr>
        <p:spPr>
          <a:xfrm>
            <a:off x="2258035" y="3005462"/>
            <a:ext cx="1411797" cy="400110"/>
          </a:xfrm>
          <a:prstGeom prst="rect">
            <a:avLst/>
          </a:prstGeom>
          <a:noFill/>
        </p:spPr>
        <p:txBody>
          <a:bodyPr wrap="none" rtlCol="0">
            <a:spAutoFit/>
          </a:bodyPr>
          <a:lstStyle/>
          <a:p>
            <a:r>
              <a:rPr lang="en-US" sz="2000" dirty="0"/>
              <a:t>Self heating</a:t>
            </a:r>
          </a:p>
        </p:txBody>
      </p:sp>
      <p:sp>
        <p:nvSpPr>
          <p:cNvPr id="30" name="TextBox 29">
            <a:extLst>
              <a:ext uri="{FF2B5EF4-FFF2-40B4-BE49-F238E27FC236}">
                <a16:creationId xmlns:a16="http://schemas.microsoft.com/office/drawing/2014/main" id="{1847A00B-6CE1-7B40-AA7B-7B170F69AD9C}"/>
              </a:ext>
            </a:extLst>
          </p:cNvPr>
          <p:cNvSpPr txBox="1"/>
          <p:nvPr/>
        </p:nvSpPr>
        <p:spPr>
          <a:xfrm>
            <a:off x="2258035" y="3446066"/>
            <a:ext cx="3569567" cy="400110"/>
          </a:xfrm>
          <a:prstGeom prst="rect">
            <a:avLst/>
          </a:prstGeom>
          <a:noFill/>
        </p:spPr>
        <p:txBody>
          <a:bodyPr wrap="none" rtlCol="0">
            <a:spAutoFit/>
          </a:bodyPr>
          <a:lstStyle/>
          <a:p>
            <a:r>
              <a:rPr lang="en-US" sz="2000" dirty="0"/>
              <a:t>Limit heat from multiple sources</a:t>
            </a:r>
          </a:p>
        </p:txBody>
      </p:sp>
      <p:sp>
        <p:nvSpPr>
          <p:cNvPr id="33" name="TextBox 32">
            <a:extLst>
              <a:ext uri="{FF2B5EF4-FFF2-40B4-BE49-F238E27FC236}">
                <a16:creationId xmlns:a16="http://schemas.microsoft.com/office/drawing/2014/main" id="{FBC275FB-8B33-6641-BD96-FCC03F5593BE}"/>
              </a:ext>
            </a:extLst>
          </p:cNvPr>
          <p:cNvSpPr txBox="1"/>
          <p:nvPr/>
        </p:nvSpPr>
        <p:spPr>
          <a:xfrm>
            <a:off x="2573919" y="5494283"/>
            <a:ext cx="1513428" cy="400110"/>
          </a:xfrm>
          <a:prstGeom prst="rect">
            <a:avLst/>
          </a:prstGeom>
          <a:noFill/>
        </p:spPr>
        <p:txBody>
          <a:bodyPr wrap="none" rtlCol="0">
            <a:spAutoFit/>
          </a:bodyPr>
          <a:lstStyle/>
          <a:p>
            <a:r>
              <a:rPr lang="en-US" sz="2000" dirty="0"/>
              <a:t> Stabilization</a:t>
            </a:r>
          </a:p>
        </p:txBody>
      </p:sp>
      <p:sp>
        <p:nvSpPr>
          <p:cNvPr id="34" name="TextBox 33">
            <a:extLst>
              <a:ext uri="{FF2B5EF4-FFF2-40B4-BE49-F238E27FC236}">
                <a16:creationId xmlns:a16="http://schemas.microsoft.com/office/drawing/2014/main" id="{ADA1AF8D-9D1A-0F46-AA8A-243D49EC705B}"/>
              </a:ext>
            </a:extLst>
          </p:cNvPr>
          <p:cNvSpPr txBox="1"/>
          <p:nvPr/>
        </p:nvSpPr>
        <p:spPr>
          <a:xfrm>
            <a:off x="2506813" y="5887033"/>
            <a:ext cx="1219436" cy="400110"/>
          </a:xfrm>
          <a:prstGeom prst="rect">
            <a:avLst/>
          </a:prstGeom>
          <a:noFill/>
        </p:spPr>
        <p:txBody>
          <a:bodyPr wrap="none" rtlCol="0">
            <a:spAutoFit/>
          </a:bodyPr>
          <a:lstStyle/>
          <a:p>
            <a:r>
              <a:rPr lang="en-US" sz="2000" dirty="0"/>
              <a:t>  Accurate</a:t>
            </a:r>
          </a:p>
        </p:txBody>
      </p:sp>
      <p:sp>
        <p:nvSpPr>
          <p:cNvPr id="35" name="TextBox 34">
            <a:extLst>
              <a:ext uri="{FF2B5EF4-FFF2-40B4-BE49-F238E27FC236}">
                <a16:creationId xmlns:a16="http://schemas.microsoft.com/office/drawing/2014/main" id="{11EDA362-4949-5444-92C8-DDA3C4F5F5B1}"/>
              </a:ext>
            </a:extLst>
          </p:cNvPr>
          <p:cNvSpPr txBox="1"/>
          <p:nvPr/>
        </p:nvSpPr>
        <p:spPr>
          <a:xfrm>
            <a:off x="2506813" y="6337264"/>
            <a:ext cx="1795813" cy="400110"/>
          </a:xfrm>
          <a:prstGeom prst="rect">
            <a:avLst/>
          </a:prstGeom>
          <a:noFill/>
        </p:spPr>
        <p:txBody>
          <a:bodyPr wrap="none" rtlCol="0">
            <a:spAutoFit/>
          </a:bodyPr>
          <a:lstStyle/>
          <a:p>
            <a:r>
              <a:rPr lang="en-US" sz="2000" dirty="0"/>
              <a:t>  Easy to deploy</a:t>
            </a:r>
          </a:p>
        </p:txBody>
      </p:sp>
      <p:pic>
        <p:nvPicPr>
          <p:cNvPr id="36" name="Picture 35">
            <a:extLst>
              <a:ext uri="{FF2B5EF4-FFF2-40B4-BE49-F238E27FC236}">
                <a16:creationId xmlns:a16="http://schemas.microsoft.com/office/drawing/2014/main" id="{16D0D7CD-7E7B-8C49-8DB9-077B08CCF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7105" y="5547053"/>
            <a:ext cx="294570" cy="294570"/>
          </a:xfrm>
          <a:prstGeom prst="rect">
            <a:avLst/>
          </a:prstGeom>
        </p:spPr>
      </p:pic>
      <p:pic>
        <p:nvPicPr>
          <p:cNvPr id="37" name="Picture 36">
            <a:extLst>
              <a:ext uri="{FF2B5EF4-FFF2-40B4-BE49-F238E27FC236}">
                <a16:creationId xmlns:a16="http://schemas.microsoft.com/office/drawing/2014/main" id="{6A851413-C13B-AD4F-BAE2-72CF8B049C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528" y="5990019"/>
            <a:ext cx="294570" cy="294570"/>
          </a:xfrm>
          <a:prstGeom prst="rect">
            <a:avLst/>
          </a:prstGeom>
        </p:spPr>
      </p:pic>
      <p:pic>
        <p:nvPicPr>
          <p:cNvPr id="8" name="Picture 7">
            <a:extLst>
              <a:ext uri="{FF2B5EF4-FFF2-40B4-BE49-F238E27FC236}">
                <a16:creationId xmlns:a16="http://schemas.microsoft.com/office/drawing/2014/main" id="{F830722C-6C17-D844-8582-FC2E97EF7E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6979" y="5409557"/>
            <a:ext cx="1409334" cy="1409334"/>
          </a:xfrm>
          <a:prstGeom prst="rect">
            <a:avLst/>
          </a:prstGeom>
        </p:spPr>
      </p:pic>
      <p:pic>
        <p:nvPicPr>
          <p:cNvPr id="47" name="Picture 46">
            <a:extLst>
              <a:ext uri="{FF2B5EF4-FFF2-40B4-BE49-F238E27FC236}">
                <a16:creationId xmlns:a16="http://schemas.microsoft.com/office/drawing/2014/main" id="{54A65DF2-5002-5849-864A-703C13A2CC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4034" y="2347037"/>
            <a:ext cx="3046378" cy="3562576"/>
          </a:xfrm>
          <a:prstGeom prst="rect">
            <a:avLst/>
          </a:prstGeom>
        </p:spPr>
      </p:pic>
      <p:sp>
        <p:nvSpPr>
          <p:cNvPr id="50" name="TextBox 49">
            <a:extLst>
              <a:ext uri="{FF2B5EF4-FFF2-40B4-BE49-F238E27FC236}">
                <a16:creationId xmlns:a16="http://schemas.microsoft.com/office/drawing/2014/main" id="{1BDD2B5E-7B80-5348-805D-5DE8CCE09061}"/>
              </a:ext>
            </a:extLst>
          </p:cNvPr>
          <p:cNvSpPr txBox="1"/>
          <p:nvPr/>
        </p:nvSpPr>
        <p:spPr>
          <a:xfrm>
            <a:off x="2272977" y="3867620"/>
            <a:ext cx="3339440" cy="400110"/>
          </a:xfrm>
          <a:prstGeom prst="rect">
            <a:avLst/>
          </a:prstGeom>
          <a:noFill/>
        </p:spPr>
        <p:txBody>
          <a:bodyPr wrap="none" rtlCol="0">
            <a:spAutoFit/>
          </a:bodyPr>
          <a:lstStyle/>
          <a:p>
            <a:r>
              <a:rPr lang="en-US" sz="2000" dirty="0"/>
              <a:t>Difficulty in preparing dataset</a:t>
            </a:r>
          </a:p>
        </p:txBody>
      </p:sp>
      <p:pic>
        <p:nvPicPr>
          <p:cNvPr id="52" name="Picture 51">
            <a:extLst>
              <a:ext uri="{FF2B5EF4-FFF2-40B4-BE49-F238E27FC236}">
                <a16:creationId xmlns:a16="http://schemas.microsoft.com/office/drawing/2014/main" id="{D234E17C-8911-2543-B790-0F7EA1EF4E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528" y="6385824"/>
            <a:ext cx="294570" cy="294570"/>
          </a:xfrm>
          <a:prstGeom prst="rect">
            <a:avLst/>
          </a:prstGeom>
        </p:spPr>
      </p:pic>
      <p:sp>
        <p:nvSpPr>
          <p:cNvPr id="20" name="TextBox 19">
            <a:extLst>
              <a:ext uri="{FF2B5EF4-FFF2-40B4-BE49-F238E27FC236}">
                <a16:creationId xmlns:a16="http://schemas.microsoft.com/office/drawing/2014/main" id="{A390911E-41A8-CA40-BB96-0E635D02416A}"/>
              </a:ext>
            </a:extLst>
          </p:cNvPr>
          <p:cNvSpPr txBox="1"/>
          <p:nvPr/>
        </p:nvSpPr>
        <p:spPr>
          <a:xfrm>
            <a:off x="2272977" y="4289047"/>
            <a:ext cx="2738698" cy="400110"/>
          </a:xfrm>
          <a:prstGeom prst="rect">
            <a:avLst/>
          </a:prstGeom>
          <a:noFill/>
        </p:spPr>
        <p:txBody>
          <a:bodyPr wrap="none" rtlCol="0">
            <a:spAutoFit/>
          </a:bodyPr>
          <a:lstStyle/>
          <a:p>
            <a:r>
              <a:rPr lang="en-US" sz="2000" dirty="0"/>
              <a:t>Do not exist in the store</a:t>
            </a:r>
          </a:p>
        </p:txBody>
      </p:sp>
      <p:sp>
        <p:nvSpPr>
          <p:cNvPr id="21" name="Google Shape;1938;p90">
            <a:extLst>
              <a:ext uri="{FF2B5EF4-FFF2-40B4-BE49-F238E27FC236}">
                <a16:creationId xmlns:a16="http://schemas.microsoft.com/office/drawing/2014/main" id="{2DE9FDDD-FA0E-D740-920D-09B1B96F433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2" name="TextBox 21">
            <a:extLst>
              <a:ext uri="{FF2B5EF4-FFF2-40B4-BE49-F238E27FC236}">
                <a16:creationId xmlns:a16="http://schemas.microsoft.com/office/drawing/2014/main" id="{CCBE341E-C1C2-AD4B-A19B-45512A81068A}"/>
              </a:ext>
            </a:extLst>
          </p:cNvPr>
          <p:cNvSpPr txBox="1"/>
          <p:nvPr/>
        </p:nvSpPr>
        <p:spPr>
          <a:xfrm>
            <a:off x="923630" y="1402609"/>
            <a:ext cx="3623986" cy="461665"/>
          </a:xfrm>
          <a:prstGeom prst="rect">
            <a:avLst/>
          </a:prstGeom>
          <a:noFill/>
        </p:spPr>
        <p:txBody>
          <a:bodyPr wrap="square" rtlCol="0">
            <a:spAutoFit/>
          </a:bodyPr>
          <a:lstStyle/>
          <a:p>
            <a:r>
              <a:rPr lang="en-US" sz="2400" b="1" dirty="0"/>
              <a:t>Temperature sensor and AI</a:t>
            </a:r>
          </a:p>
        </p:txBody>
      </p:sp>
      <p:pic>
        <p:nvPicPr>
          <p:cNvPr id="29" name="Picture 28">
            <a:extLst>
              <a:ext uri="{FF2B5EF4-FFF2-40B4-BE49-F238E27FC236}">
                <a16:creationId xmlns:a16="http://schemas.microsoft.com/office/drawing/2014/main" id="{ED518816-E7B9-D84A-B82D-3A3F49D031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8804" y="3079166"/>
            <a:ext cx="867087" cy="867087"/>
          </a:xfrm>
          <a:prstGeom prst="rect">
            <a:avLst/>
          </a:prstGeom>
        </p:spPr>
      </p:pic>
      <p:pic>
        <p:nvPicPr>
          <p:cNvPr id="83" name="Picture 82">
            <a:extLst>
              <a:ext uri="{FF2B5EF4-FFF2-40B4-BE49-F238E27FC236}">
                <a16:creationId xmlns:a16="http://schemas.microsoft.com/office/drawing/2014/main" id="{C3EAF5D5-392E-BD47-BB09-403945E297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348483" y="1924548"/>
            <a:ext cx="867087" cy="867087"/>
          </a:xfrm>
          <a:prstGeom prst="rect">
            <a:avLst/>
          </a:prstGeom>
        </p:spPr>
      </p:pic>
      <p:sp>
        <p:nvSpPr>
          <p:cNvPr id="26" name="TextBox 25">
            <a:extLst>
              <a:ext uri="{FF2B5EF4-FFF2-40B4-BE49-F238E27FC236}">
                <a16:creationId xmlns:a16="http://schemas.microsoft.com/office/drawing/2014/main" id="{AA1B1910-E1F2-A140-8A64-3709A7E097E7}"/>
              </a:ext>
            </a:extLst>
          </p:cNvPr>
          <p:cNvSpPr txBox="1"/>
          <p:nvPr/>
        </p:nvSpPr>
        <p:spPr>
          <a:xfrm>
            <a:off x="4301927" y="674928"/>
            <a:ext cx="5085431" cy="923330"/>
          </a:xfrm>
          <a:prstGeom prst="rect">
            <a:avLst/>
          </a:prstGeom>
          <a:noFill/>
        </p:spPr>
        <p:txBody>
          <a:bodyPr wrap="none" rtlCol="0">
            <a:spAutoFit/>
          </a:bodyPr>
          <a:lstStyle/>
          <a:p>
            <a:r>
              <a:rPr lang="en-US" sz="5400" b="1" dirty="0">
                <a:solidFill>
                  <a:srgbClr val="1C5294"/>
                </a:solidFill>
              </a:rPr>
              <a:t>Solution Analysis</a:t>
            </a:r>
          </a:p>
        </p:txBody>
      </p:sp>
      <p:sp>
        <p:nvSpPr>
          <p:cNvPr id="27" name="Google Shape;932;p47">
            <a:extLst>
              <a:ext uri="{FF2B5EF4-FFF2-40B4-BE49-F238E27FC236}">
                <a16:creationId xmlns:a16="http://schemas.microsoft.com/office/drawing/2014/main" id="{30410F9A-EE3E-4ECD-B70A-AA884B3CCDDE}"/>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7112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animEffect transition="in" filter="dissolve">
                                      <p:cBhvr>
                                        <p:cTn id="9" dur="500"/>
                                        <p:tgtEl>
                                          <p:spTgt spid="83"/>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9"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30" grpId="0"/>
      <p:bldP spid="50"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41" name="TextBox 40">
            <a:extLst>
              <a:ext uri="{FF2B5EF4-FFF2-40B4-BE49-F238E27FC236}">
                <a16:creationId xmlns:a16="http://schemas.microsoft.com/office/drawing/2014/main" id="{41D90277-DD8D-6E48-BCFE-FE335D7F90E3}"/>
              </a:ext>
            </a:extLst>
          </p:cNvPr>
          <p:cNvSpPr txBox="1"/>
          <p:nvPr/>
        </p:nvSpPr>
        <p:spPr>
          <a:xfrm>
            <a:off x="2235771" y="2307499"/>
            <a:ext cx="1770293" cy="400110"/>
          </a:xfrm>
          <a:prstGeom prst="rect">
            <a:avLst/>
          </a:prstGeom>
          <a:noFill/>
        </p:spPr>
        <p:txBody>
          <a:bodyPr wrap="none" rtlCol="0">
            <a:spAutoFit/>
          </a:bodyPr>
          <a:lstStyle/>
          <a:p>
            <a:r>
              <a:rPr lang="en-US" sz="2000" dirty="0"/>
              <a:t>Quite response</a:t>
            </a:r>
          </a:p>
        </p:txBody>
      </p:sp>
      <p:sp>
        <p:nvSpPr>
          <p:cNvPr id="43" name="TextBox 42">
            <a:extLst>
              <a:ext uri="{FF2B5EF4-FFF2-40B4-BE49-F238E27FC236}">
                <a16:creationId xmlns:a16="http://schemas.microsoft.com/office/drawing/2014/main" id="{081A3C6F-CD04-4C42-A6D8-6B193BFA784D}"/>
              </a:ext>
            </a:extLst>
          </p:cNvPr>
          <p:cNvSpPr txBox="1"/>
          <p:nvPr/>
        </p:nvSpPr>
        <p:spPr>
          <a:xfrm>
            <a:off x="2234620" y="4476407"/>
            <a:ext cx="1887761" cy="400110"/>
          </a:xfrm>
          <a:prstGeom prst="rect">
            <a:avLst/>
          </a:prstGeom>
          <a:noFill/>
        </p:spPr>
        <p:txBody>
          <a:bodyPr wrap="none" rtlCol="0">
            <a:spAutoFit/>
          </a:bodyPr>
          <a:lstStyle/>
          <a:p>
            <a:r>
              <a:rPr lang="en-US" sz="2000" dirty="0"/>
              <a:t>Affected by light</a:t>
            </a:r>
          </a:p>
        </p:txBody>
      </p:sp>
      <p:sp>
        <p:nvSpPr>
          <p:cNvPr id="46" name="TextBox 45">
            <a:extLst>
              <a:ext uri="{FF2B5EF4-FFF2-40B4-BE49-F238E27FC236}">
                <a16:creationId xmlns:a16="http://schemas.microsoft.com/office/drawing/2014/main" id="{D4D885CB-D967-D14A-ABB8-86AC0C0C087A}"/>
              </a:ext>
            </a:extLst>
          </p:cNvPr>
          <p:cNvSpPr txBox="1"/>
          <p:nvPr/>
        </p:nvSpPr>
        <p:spPr>
          <a:xfrm>
            <a:off x="2574913" y="5486685"/>
            <a:ext cx="1513428" cy="400110"/>
          </a:xfrm>
          <a:prstGeom prst="rect">
            <a:avLst/>
          </a:prstGeom>
          <a:noFill/>
        </p:spPr>
        <p:txBody>
          <a:bodyPr wrap="none" rtlCol="0">
            <a:spAutoFit/>
          </a:bodyPr>
          <a:lstStyle/>
          <a:p>
            <a:r>
              <a:rPr lang="en-US" sz="2000" dirty="0"/>
              <a:t> Stabilization</a:t>
            </a:r>
          </a:p>
        </p:txBody>
      </p:sp>
      <p:sp>
        <p:nvSpPr>
          <p:cNvPr id="47" name="TextBox 46">
            <a:extLst>
              <a:ext uri="{FF2B5EF4-FFF2-40B4-BE49-F238E27FC236}">
                <a16:creationId xmlns:a16="http://schemas.microsoft.com/office/drawing/2014/main" id="{2FD29026-436D-D74A-97D2-7B2BC72969C1}"/>
              </a:ext>
            </a:extLst>
          </p:cNvPr>
          <p:cNvSpPr txBox="1"/>
          <p:nvPr/>
        </p:nvSpPr>
        <p:spPr>
          <a:xfrm>
            <a:off x="2511578" y="5880822"/>
            <a:ext cx="1219436" cy="400110"/>
          </a:xfrm>
          <a:prstGeom prst="rect">
            <a:avLst/>
          </a:prstGeom>
          <a:noFill/>
        </p:spPr>
        <p:txBody>
          <a:bodyPr wrap="none" rtlCol="0">
            <a:spAutoFit/>
          </a:bodyPr>
          <a:lstStyle/>
          <a:p>
            <a:r>
              <a:rPr lang="en-US" sz="2000" dirty="0"/>
              <a:t>  Accurate</a:t>
            </a:r>
          </a:p>
        </p:txBody>
      </p:sp>
      <p:sp>
        <p:nvSpPr>
          <p:cNvPr id="48" name="TextBox 47">
            <a:extLst>
              <a:ext uri="{FF2B5EF4-FFF2-40B4-BE49-F238E27FC236}">
                <a16:creationId xmlns:a16="http://schemas.microsoft.com/office/drawing/2014/main" id="{13EA24FF-85AA-884D-BE82-93A99E3A3CC2}"/>
              </a:ext>
            </a:extLst>
          </p:cNvPr>
          <p:cNvSpPr txBox="1"/>
          <p:nvPr/>
        </p:nvSpPr>
        <p:spPr>
          <a:xfrm>
            <a:off x="2511578" y="6329449"/>
            <a:ext cx="1795813" cy="400110"/>
          </a:xfrm>
          <a:prstGeom prst="rect">
            <a:avLst/>
          </a:prstGeom>
          <a:noFill/>
        </p:spPr>
        <p:txBody>
          <a:bodyPr wrap="none" rtlCol="0">
            <a:spAutoFit/>
          </a:bodyPr>
          <a:lstStyle/>
          <a:p>
            <a:r>
              <a:rPr lang="en-US" sz="2000" dirty="0"/>
              <a:t>  Easy to deploy</a:t>
            </a:r>
          </a:p>
        </p:txBody>
      </p:sp>
      <p:pic>
        <p:nvPicPr>
          <p:cNvPr id="51" name="Picture 50">
            <a:extLst>
              <a:ext uri="{FF2B5EF4-FFF2-40B4-BE49-F238E27FC236}">
                <a16:creationId xmlns:a16="http://schemas.microsoft.com/office/drawing/2014/main" id="{0B2EB517-D0D3-8246-A801-3E678AAA6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7719" y="6334072"/>
            <a:ext cx="395487" cy="395487"/>
          </a:xfrm>
          <a:prstGeom prst="rect">
            <a:avLst/>
          </a:prstGeom>
        </p:spPr>
      </p:pic>
      <p:pic>
        <p:nvPicPr>
          <p:cNvPr id="54" name="Picture 53">
            <a:extLst>
              <a:ext uri="{FF2B5EF4-FFF2-40B4-BE49-F238E27FC236}">
                <a16:creationId xmlns:a16="http://schemas.microsoft.com/office/drawing/2014/main" id="{D16C1ED8-DDF9-AB4A-A0BD-385F43927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7973" y="5401959"/>
            <a:ext cx="1409334" cy="1409334"/>
          </a:xfrm>
          <a:prstGeom prst="rect">
            <a:avLst/>
          </a:prstGeom>
        </p:spPr>
      </p:pic>
      <p:pic>
        <p:nvPicPr>
          <p:cNvPr id="57" name="Picture 56">
            <a:extLst>
              <a:ext uri="{FF2B5EF4-FFF2-40B4-BE49-F238E27FC236}">
                <a16:creationId xmlns:a16="http://schemas.microsoft.com/office/drawing/2014/main" id="{142A5D95-7FD3-CD42-8FC8-039FC656E9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272" y="1622715"/>
            <a:ext cx="4679140" cy="4493255"/>
          </a:xfrm>
          <a:prstGeom prst="rect">
            <a:avLst/>
          </a:prstGeom>
        </p:spPr>
      </p:pic>
      <p:sp>
        <p:nvSpPr>
          <p:cNvPr id="2" name="TextBox 1">
            <a:extLst>
              <a:ext uri="{FF2B5EF4-FFF2-40B4-BE49-F238E27FC236}">
                <a16:creationId xmlns:a16="http://schemas.microsoft.com/office/drawing/2014/main" id="{872DC8FE-F981-D341-B9E0-8F2D36B75EA9}"/>
              </a:ext>
            </a:extLst>
          </p:cNvPr>
          <p:cNvSpPr txBox="1"/>
          <p:nvPr/>
        </p:nvSpPr>
        <p:spPr>
          <a:xfrm>
            <a:off x="2259186" y="2702966"/>
            <a:ext cx="1601208" cy="400110"/>
          </a:xfrm>
          <a:prstGeom prst="rect">
            <a:avLst/>
          </a:prstGeom>
          <a:noFill/>
        </p:spPr>
        <p:txBody>
          <a:bodyPr wrap="none" rtlCol="0">
            <a:spAutoFit/>
          </a:bodyPr>
          <a:lstStyle/>
          <a:p>
            <a:r>
              <a:rPr lang="en-US" sz="2000" dirty="0"/>
              <a:t>Visual images</a:t>
            </a:r>
          </a:p>
        </p:txBody>
      </p:sp>
      <p:sp>
        <p:nvSpPr>
          <p:cNvPr id="3" name="TextBox 2">
            <a:extLst>
              <a:ext uri="{FF2B5EF4-FFF2-40B4-BE49-F238E27FC236}">
                <a16:creationId xmlns:a16="http://schemas.microsoft.com/office/drawing/2014/main" id="{E360DDA8-B68D-FA41-A0FB-6DD97B7544AD}"/>
              </a:ext>
            </a:extLst>
          </p:cNvPr>
          <p:cNvSpPr txBox="1"/>
          <p:nvPr/>
        </p:nvSpPr>
        <p:spPr>
          <a:xfrm>
            <a:off x="2253670" y="3478782"/>
            <a:ext cx="2751459" cy="400110"/>
          </a:xfrm>
          <a:prstGeom prst="rect">
            <a:avLst/>
          </a:prstGeom>
          <a:noFill/>
        </p:spPr>
        <p:txBody>
          <a:bodyPr wrap="none" rtlCol="0">
            <a:spAutoFit/>
          </a:bodyPr>
          <a:lstStyle/>
          <a:p>
            <a:r>
              <a:rPr lang="en-US" sz="2000" dirty="0"/>
              <a:t>Save and verify evidence</a:t>
            </a:r>
          </a:p>
        </p:txBody>
      </p:sp>
      <p:pic>
        <p:nvPicPr>
          <p:cNvPr id="59" name="Picture 58">
            <a:extLst>
              <a:ext uri="{FF2B5EF4-FFF2-40B4-BE49-F238E27FC236}">
                <a16:creationId xmlns:a16="http://schemas.microsoft.com/office/drawing/2014/main" id="{F8519E12-B827-134C-BE08-597923244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150" y="5907392"/>
            <a:ext cx="395487" cy="395487"/>
          </a:xfrm>
          <a:prstGeom prst="rect">
            <a:avLst/>
          </a:prstGeom>
        </p:spPr>
      </p:pic>
      <p:sp>
        <p:nvSpPr>
          <p:cNvPr id="4" name="TextBox 3">
            <a:extLst>
              <a:ext uri="{FF2B5EF4-FFF2-40B4-BE49-F238E27FC236}">
                <a16:creationId xmlns:a16="http://schemas.microsoft.com/office/drawing/2014/main" id="{430A4587-B30C-8642-80B4-501137D33AED}"/>
              </a:ext>
            </a:extLst>
          </p:cNvPr>
          <p:cNvSpPr txBox="1"/>
          <p:nvPr/>
        </p:nvSpPr>
        <p:spPr>
          <a:xfrm>
            <a:off x="2258035" y="1927515"/>
            <a:ext cx="2412327" cy="400110"/>
          </a:xfrm>
          <a:prstGeom prst="rect">
            <a:avLst/>
          </a:prstGeom>
          <a:noFill/>
        </p:spPr>
        <p:txBody>
          <a:bodyPr wrap="none" rtlCol="0">
            <a:spAutoFit/>
          </a:bodyPr>
          <a:lstStyle/>
          <a:p>
            <a:r>
              <a:rPr lang="en-US" sz="2000" dirty="0"/>
              <a:t>Stable for a long time</a:t>
            </a:r>
          </a:p>
        </p:txBody>
      </p:sp>
      <p:sp>
        <p:nvSpPr>
          <p:cNvPr id="5" name="TextBox 4">
            <a:extLst>
              <a:ext uri="{FF2B5EF4-FFF2-40B4-BE49-F238E27FC236}">
                <a16:creationId xmlns:a16="http://schemas.microsoft.com/office/drawing/2014/main" id="{4F820B29-EED8-984D-80DD-8C5C2A6206D0}"/>
              </a:ext>
            </a:extLst>
          </p:cNvPr>
          <p:cNvSpPr txBox="1"/>
          <p:nvPr/>
        </p:nvSpPr>
        <p:spPr>
          <a:xfrm>
            <a:off x="2253670" y="3096965"/>
            <a:ext cx="3116174" cy="400110"/>
          </a:xfrm>
          <a:prstGeom prst="rect">
            <a:avLst/>
          </a:prstGeom>
          <a:noFill/>
        </p:spPr>
        <p:txBody>
          <a:bodyPr wrap="none" rtlCol="0">
            <a:spAutoFit/>
          </a:bodyPr>
          <a:lstStyle/>
          <a:p>
            <a:r>
              <a:rPr lang="en-US" sz="2000" dirty="0"/>
              <a:t>Abundant dataset resources</a:t>
            </a:r>
          </a:p>
        </p:txBody>
      </p:sp>
      <p:pic>
        <p:nvPicPr>
          <p:cNvPr id="63" name="Picture 62">
            <a:extLst>
              <a:ext uri="{FF2B5EF4-FFF2-40B4-BE49-F238E27FC236}">
                <a16:creationId xmlns:a16="http://schemas.microsoft.com/office/drawing/2014/main" id="{DF4FD90D-E3C3-A444-AD48-9101CD53AC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150" y="5485335"/>
            <a:ext cx="395487" cy="395487"/>
          </a:xfrm>
          <a:prstGeom prst="rect">
            <a:avLst/>
          </a:prstGeom>
        </p:spPr>
      </p:pic>
      <p:sp>
        <p:nvSpPr>
          <p:cNvPr id="22" name="TextBox 21">
            <a:extLst>
              <a:ext uri="{FF2B5EF4-FFF2-40B4-BE49-F238E27FC236}">
                <a16:creationId xmlns:a16="http://schemas.microsoft.com/office/drawing/2014/main" id="{23D45FBE-69F0-1148-9A86-9761E26156AC}"/>
              </a:ext>
            </a:extLst>
          </p:cNvPr>
          <p:cNvSpPr txBox="1"/>
          <p:nvPr/>
        </p:nvSpPr>
        <p:spPr>
          <a:xfrm>
            <a:off x="2234620" y="3860599"/>
            <a:ext cx="3102772" cy="400110"/>
          </a:xfrm>
          <a:prstGeom prst="rect">
            <a:avLst/>
          </a:prstGeom>
          <a:noFill/>
        </p:spPr>
        <p:txBody>
          <a:bodyPr wrap="none" rtlCol="0">
            <a:spAutoFit/>
          </a:bodyPr>
          <a:lstStyle/>
          <a:p>
            <a:r>
              <a:rPr lang="en-US" sz="2000" dirty="0"/>
              <a:t>Existed cameras in the store</a:t>
            </a:r>
          </a:p>
        </p:txBody>
      </p:sp>
      <p:sp>
        <p:nvSpPr>
          <p:cNvPr id="30" name="TextBox 29">
            <a:extLst>
              <a:ext uri="{FF2B5EF4-FFF2-40B4-BE49-F238E27FC236}">
                <a16:creationId xmlns:a16="http://schemas.microsoft.com/office/drawing/2014/main" id="{AF5BBAE4-176E-CE43-8565-1AB988DF4B3C}"/>
              </a:ext>
            </a:extLst>
          </p:cNvPr>
          <p:cNvSpPr txBox="1"/>
          <p:nvPr/>
        </p:nvSpPr>
        <p:spPr>
          <a:xfrm>
            <a:off x="925200" y="1378848"/>
            <a:ext cx="2515044" cy="461665"/>
          </a:xfrm>
          <a:prstGeom prst="rect">
            <a:avLst/>
          </a:prstGeom>
          <a:noFill/>
          <a:ln>
            <a:noFill/>
          </a:ln>
        </p:spPr>
        <p:txBody>
          <a:bodyPr wrap="square" rtlCol="0">
            <a:spAutoFit/>
          </a:bodyPr>
          <a:lstStyle/>
          <a:p>
            <a:r>
              <a:rPr lang="en-US" sz="2400" b="1" dirty="0"/>
              <a:t>Camera and AI</a:t>
            </a:r>
          </a:p>
        </p:txBody>
      </p:sp>
      <p:sp>
        <p:nvSpPr>
          <p:cNvPr id="31" name="Google Shape;1938;p90">
            <a:extLst>
              <a:ext uri="{FF2B5EF4-FFF2-40B4-BE49-F238E27FC236}">
                <a16:creationId xmlns:a16="http://schemas.microsoft.com/office/drawing/2014/main" id="{049A35FD-3252-DA48-845E-A3096295F43C}"/>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pic>
        <p:nvPicPr>
          <p:cNvPr id="32" name="Picture 31">
            <a:extLst>
              <a:ext uri="{FF2B5EF4-FFF2-40B4-BE49-F238E27FC236}">
                <a16:creationId xmlns:a16="http://schemas.microsoft.com/office/drawing/2014/main" id="{A654AD4E-520D-0543-B743-3EA1982627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348483" y="1912356"/>
            <a:ext cx="867087" cy="867087"/>
          </a:xfrm>
          <a:prstGeom prst="rect">
            <a:avLst/>
          </a:prstGeom>
        </p:spPr>
      </p:pic>
      <p:pic>
        <p:nvPicPr>
          <p:cNvPr id="34" name="Picture 33">
            <a:extLst>
              <a:ext uri="{FF2B5EF4-FFF2-40B4-BE49-F238E27FC236}">
                <a16:creationId xmlns:a16="http://schemas.microsoft.com/office/drawing/2014/main" id="{92F3F777-D1A1-1941-951B-6E1ADF2522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8804" y="4362374"/>
            <a:ext cx="867087" cy="867087"/>
          </a:xfrm>
          <a:prstGeom prst="rect">
            <a:avLst/>
          </a:prstGeom>
        </p:spPr>
      </p:pic>
      <p:sp>
        <p:nvSpPr>
          <p:cNvPr id="23" name="TextBox 22">
            <a:extLst>
              <a:ext uri="{FF2B5EF4-FFF2-40B4-BE49-F238E27FC236}">
                <a16:creationId xmlns:a16="http://schemas.microsoft.com/office/drawing/2014/main" id="{A59A8118-1373-2940-8A48-9B17A9D13D1F}"/>
              </a:ext>
            </a:extLst>
          </p:cNvPr>
          <p:cNvSpPr txBox="1"/>
          <p:nvPr/>
        </p:nvSpPr>
        <p:spPr>
          <a:xfrm>
            <a:off x="4301927" y="674928"/>
            <a:ext cx="5085431" cy="923330"/>
          </a:xfrm>
          <a:prstGeom prst="rect">
            <a:avLst/>
          </a:prstGeom>
          <a:noFill/>
        </p:spPr>
        <p:txBody>
          <a:bodyPr wrap="none" rtlCol="0">
            <a:spAutoFit/>
          </a:bodyPr>
          <a:lstStyle/>
          <a:p>
            <a:r>
              <a:rPr lang="en-US" sz="5400" b="1" dirty="0">
                <a:solidFill>
                  <a:srgbClr val="1C5294"/>
                </a:solidFill>
              </a:rPr>
              <a:t>Solution Analysis</a:t>
            </a:r>
          </a:p>
        </p:txBody>
      </p:sp>
      <p:sp>
        <p:nvSpPr>
          <p:cNvPr id="24" name="Google Shape;932;p47">
            <a:extLst>
              <a:ext uri="{FF2B5EF4-FFF2-40B4-BE49-F238E27FC236}">
                <a16:creationId xmlns:a16="http://schemas.microsoft.com/office/drawing/2014/main" id="{3204E90C-A204-499E-9731-1C28DC6D984B}"/>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67113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dissolv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dissolve">
                                      <p:cBhvr>
                                        <p:cTn id="30" dur="500"/>
                                        <p:tgtEl>
                                          <p:spTgt spid="43"/>
                                        </p:tgtEl>
                                      </p:cBhvr>
                                    </p:animEffect>
                                  </p:childTnLst>
                                </p:cTn>
                              </p:par>
                              <p:par>
                                <p:cTn id="31" presetID="9"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2" grpId="0"/>
      <p:bldP spid="3" grpId="0"/>
      <p:bldP spid="4" grpId="0"/>
      <p:bldP spid="5"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11" name="Picture 10">
            <a:extLst>
              <a:ext uri="{FF2B5EF4-FFF2-40B4-BE49-F238E27FC236}">
                <a16:creationId xmlns:a16="http://schemas.microsoft.com/office/drawing/2014/main" id="{348ABEA0-54A6-C54A-984C-6A5B07503F33}"/>
              </a:ext>
            </a:extLst>
          </p:cNvPr>
          <p:cNvPicPr>
            <a:picLocks noChangeAspect="1"/>
          </p:cNvPicPr>
          <p:nvPr/>
        </p:nvPicPr>
        <p:blipFill>
          <a:blip r:embed="rId3"/>
          <a:stretch>
            <a:fillRect/>
          </a:stretch>
        </p:blipFill>
        <p:spPr>
          <a:xfrm>
            <a:off x="270391" y="3043989"/>
            <a:ext cx="1596809" cy="1596809"/>
          </a:xfrm>
          <a:prstGeom prst="rect">
            <a:avLst/>
          </a:prstGeom>
        </p:spPr>
      </p:pic>
      <p:sp>
        <p:nvSpPr>
          <p:cNvPr id="12" name="Google Shape;1861;p87">
            <a:extLst>
              <a:ext uri="{FF2B5EF4-FFF2-40B4-BE49-F238E27FC236}">
                <a16:creationId xmlns:a16="http://schemas.microsoft.com/office/drawing/2014/main" id="{1B8A409B-519E-FA46-B951-D68ED32C4ACA}"/>
              </a:ext>
            </a:extLst>
          </p:cNvPr>
          <p:cNvSpPr/>
          <p:nvPr/>
        </p:nvSpPr>
        <p:spPr>
          <a:xfrm>
            <a:off x="1958656" y="3862697"/>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13" name="Google Shape;1608;p77">
            <a:extLst>
              <a:ext uri="{FF2B5EF4-FFF2-40B4-BE49-F238E27FC236}">
                <a16:creationId xmlns:a16="http://schemas.microsoft.com/office/drawing/2014/main" id="{38CA187A-99E2-8049-A8C8-E4D5B1C4E6FE}"/>
              </a:ext>
            </a:extLst>
          </p:cNvPr>
          <p:cNvSpPr txBox="1"/>
          <p:nvPr/>
        </p:nvSpPr>
        <p:spPr>
          <a:xfrm>
            <a:off x="171126" y="4640798"/>
            <a:ext cx="1768336" cy="595200"/>
          </a:xfrm>
          <a:prstGeom prst="rect">
            <a:avLst/>
          </a:prstGeom>
          <a:noFill/>
          <a:ln>
            <a:noFill/>
          </a:ln>
        </p:spPr>
        <p:txBody>
          <a:bodyPr spcFirstLastPara="1" wrap="square" lIns="121900" tIns="121900" rIns="121900" bIns="121900" anchor="ctr" anchorCtr="0">
            <a:noAutofit/>
          </a:bodyPr>
          <a:lstStyle/>
          <a:p>
            <a:pPr algn="ctr"/>
            <a:r>
              <a:rPr lang="en" sz="2000" dirty="0">
                <a:latin typeface="Concert One"/>
                <a:ea typeface="Concert One"/>
                <a:cs typeface="Concert One"/>
                <a:sym typeface="Concert One"/>
              </a:rPr>
              <a:t>Input video</a:t>
            </a:r>
            <a:endParaRPr sz="2000" dirty="0">
              <a:latin typeface="Concert One"/>
              <a:ea typeface="Concert One"/>
              <a:cs typeface="Concert One"/>
              <a:sym typeface="Concert One"/>
            </a:endParaRPr>
          </a:p>
        </p:txBody>
      </p:sp>
      <p:sp>
        <p:nvSpPr>
          <p:cNvPr id="2" name="Rectangle 1">
            <a:extLst>
              <a:ext uri="{FF2B5EF4-FFF2-40B4-BE49-F238E27FC236}">
                <a16:creationId xmlns:a16="http://schemas.microsoft.com/office/drawing/2014/main" id="{9948BDE5-CEAF-2646-8513-D737E087719D}"/>
              </a:ext>
            </a:extLst>
          </p:cNvPr>
          <p:cNvSpPr/>
          <p:nvPr/>
        </p:nvSpPr>
        <p:spPr>
          <a:xfrm>
            <a:off x="3173812" y="3031494"/>
            <a:ext cx="5851266" cy="1609303"/>
          </a:xfrm>
          <a:prstGeom prst="rect">
            <a:avLst/>
          </a:prstGeom>
          <a:solidFill>
            <a:schemeClr val="accent4">
              <a:lumMod val="40000"/>
              <a:lumOff val="6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4F24F03C-C4A4-6B4E-B506-981A27B1C00C}"/>
              </a:ext>
            </a:extLst>
          </p:cNvPr>
          <p:cNvSpPr txBox="1"/>
          <p:nvPr/>
        </p:nvSpPr>
        <p:spPr>
          <a:xfrm>
            <a:off x="3173811" y="3037193"/>
            <a:ext cx="5851267" cy="400110"/>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a:solidFill>
              <a:schemeClr val="tx1"/>
            </a:solidFill>
          </a:ln>
        </p:spPr>
        <p:txBody>
          <a:bodyPr wrap="square" rtlCol="0">
            <a:spAutoFit/>
          </a:bodyPr>
          <a:lstStyle/>
          <a:p>
            <a:pPr algn="ctr"/>
            <a:r>
              <a:rPr lang="en-US" sz="2000" b="1" dirty="0"/>
              <a:t>Detection Hotspot Processing</a:t>
            </a:r>
          </a:p>
        </p:txBody>
      </p:sp>
      <p:sp>
        <p:nvSpPr>
          <p:cNvPr id="16" name="Rounded Rectangle 15">
            <a:extLst>
              <a:ext uri="{FF2B5EF4-FFF2-40B4-BE49-F238E27FC236}">
                <a16:creationId xmlns:a16="http://schemas.microsoft.com/office/drawing/2014/main" id="{84E9EE55-B6A9-2344-84BB-9B8A7DE6B2AE}"/>
              </a:ext>
            </a:extLst>
          </p:cNvPr>
          <p:cNvSpPr/>
          <p:nvPr/>
        </p:nvSpPr>
        <p:spPr>
          <a:xfrm>
            <a:off x="3396891" y="3594039"/>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Object Detector</a:t>
            </a:r>
          </a:p>
        </p:txBody>
      </p:sp>
      <p:sp>
        <p:nvSpPr>
          <p:cNvPr id="19" name="Google Shape;1861;p87">
            <a:extLst>
              <a:ext uri="{FF2B5EF4-FFF2-40B4-BE49-F238E27FC236}">
                <a16:creationId xmlns:a16="http://schemas.microsoft.com/office/drawing/2014/main" id="{C0553AA0-9242-CA4F-ACD0-30925213E186}"/>
              </a:ext>
            </a:extLst>
          </p:cNvPr>
          <p:cNvSpPr/>
          <p:nvPr/>
        </p:nvSpPr>
        <p:spPr>
          <a:xfrm>
            <a:off x="5543645" y="3862697"/>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20" name="Rounded Rectangle 19">
            <a:extLst>
              <a:ext uri="{FF2B5EF4-FFF2-40B4-BE49-F238E27FC236}">
                <a16:creationId xmlns:a16="http://schemas.microsoft.com/office/drawing/2014/main" id="{A713ABC1-5235-D345-81A4-94ABCDD6EDDF}"/>
              </a:ext>
            </a:extLst>
          </p:cNvPr>
          <p:cNvSpPr/>
          <p:nvPr/>
        </p:nvSpPr>
        <p:spPr>
          <a:xfrm>
            <a:off x="6918872" y="3594038"/>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Tracking Object</a:t>
            </a:r>
          </a:p>
        </p:txBody>
      </p:sp>
      <p:sp>
        <p:nvSpPr>
          <p:cNvPr id="21" name="Google Shape;1861;p87">
            <a:extLst>
              <a:ext uri="{FF2B5EF4-FFF2-40B4-BE49-F238E27FC236}">
                <a16:creationId xmlns:a16="http://schemas.microsoft.com/office/drawing/2014/main" id="{5A124781-0669-964A-963C-D37F6DD5DAF1}"/>
              </a:ext>
            </a:extLst>
          </p:cNvPr>
          <p:cNvSpPr/>
          <p:nvPr/>
        </p:nvSpPr>
        <p:spPr>
          <a:xfrm>
            <a:off x="9132335" y="3815923"/>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22" name="Picture 21">
            <a:extLst>
              <a:ext uri="{FF2B5EF4-FFF2-40B4-BE49-F238E27FC236}">
                <a16:creationId xmlns:a16="http://schemas.microsoft.com/office/drawing/2014/main" id="{B781F082-B52F-1C4A-99D2-10095E165BEB}"/>
              </a:ext>
            </a:extLst>
          </p:cNvPr>
          <p:cNvPicPr>
            <a:picLocks noChangeAspect="1"/>
          </p:cNvPicPr>
          <p:nvPr/>
        </p:nvPicPr>
        <p:blipFill>
          <a:blip r:embed="rId3"/>
          <a:stretch>
            <a:fillRect/>
          </a:stretch>
        </p:blipFill>
        <p:spPr>
          <a:xfrm>
            <a:off x="10329452" y="3043989"/>
            <a:ext cx="1596809" cy="1596809"/>
          </a:xfrm>
          <a:prstGeom prst="rect">
            <a:avLst/>
          </a:prstGeom>
        </p:spPr>
      </p:pic>
      <p:sp>
        <p:nvSpPr>
          <p:cNvPr id="23" name="Google Shape;1608;p77">
            <a:extLst>
              <a:ext uri="{FF2B5EF4-FFF2-40B4-BE49-F238E27FC236}">
                <a16:creationId xmlns:a16="http://schemas.microsoft.com/office/drawing/2014/main" id="{7D920030-D54D-8045-BDC6-D784B826058C}"/>
              </a:ext>
            </a:extLst>
          </p:cNvPr>
          <p:cNvSpPr txBox="1"/>
          <p:nvPr/>
        </p:nvSpPr>
        <p:spPr>
          <a:xfrm>
            <a:off x="9856969" y="4685152"/>
            <a:ext cx="2371600" cy="595200"/>
          </a:xfrm>
          <a:prstGeom prst="rect">
            <a:avLst/>
          </a:prstGeom>
          <a:noFill/>
          <a:ln>
            <a:noFill/>
          </a:ln>
        </p:spPr>
        <p:txBody>
          <a:bodyPr spcFirstLastPara="1" wrap="square" lIns="121900" tIns="121900" rIns="121900" bIns="121900" anchor="ctr" anchorCtr="0">
            <a:noAutofit/>
          </a:bodyPr>
          <a:lstStyle/>
          <a:p>
            <a:pPr algn="ctr"/>
            <a:r>
              <a:rPr lang="en" sz="2000" dirty="0">
                <a:latin typeface="Concert One"/>
                <a:ea typeface="Concert One"/>
                <a:cs typeface="Concert One"/>
                <a:sym typeface="Concert One"/>
              </a:rPr>
              <a:t>Output video</a:t>
            </a:r>
            <a:endParaRPr sz="2000" dirty="0">
              <a:latin typeface="Concert One"/>
              <a:ea typeface="Concert One"/>
              <a:cs typeface="Concert One"/>
              <a:sym typeface="Concert One"/>
            </a:endParaRPr>
          </a:p>
        </p:txBody>
      </p:sp>
      <p:sp>
        <p:nvSpPr>
          <p:cNvPr id="4" name="TextBox 3">
            <a:extLst>
              <a:ext uri="{FF2B5EF4-FFF2-40B4-BE49-F238E27FC236}">
                <a16:creationId xmlns:a16="http://schemas.microsoft.com/office/drawing/2014/main" id="{6B358CD3-FBED-1641-A40C-B0BD7833B147}"/>
              </a:ext>
            </a:extLst>
          </p:cNvPr>
          <p:cNvSpPr txBox="1"/>
          <p:nvPr/>
        </p:nvSpPr>
        <p:spPr>
          <a:xfrm>
            <a:off x="9280465" y="3543011"/>
            <a:ext cx="706027" cy="369332"/>
          </a:xfrm>
          <a:prstGeom prst="rect">
            <a:avLst/>
          </a:prstGeom>
          <a:noFill/>
        </p:spPr>
        <p:txBody>
          <a:bodyPr wrap="none" rtlCol="0">
            <a:spAutoFit/>
          </a:bodyPr>
          <a:lstStyle/>
          <a:p>
            <a:r>
              <a:rPr lang="en-US" dirty="0"/>
              <a:t>Write</a:t>
            </a:r>
          </a:p>
        </p:txBody>
      </p:sp>
      <p:sp>
        <p:nvSpPr>
          <p:cNvPr id="5" name="TextBox 4">
            <a:extLst>
              <a:ext uri="{FF2B5EF4-FFF2-40B4-BE49-F238E27FC236}">
                <a16:creationId xmlns:a16="http://schemas.microsoft.com/office/drawing/2014/main" id="{2DB28FD7-2CB1-9243-BE29-CECEF9D0C730}"/>
              </a:ext>
            </a:extLst>
          </p:cNvPr>
          <p:cNvSpPr txBox="1"/>
          <p:nvPr/>
        </p:nvSpPr>
        <p:spPr>
          <a:xfrm>
            <a:off x="2156832" y="3618365"/>
            <a:ext cx="653512" cy="369332"/>
          </a:xfrm>
          <a:prstGeom prst="rect">
            <a:avLst/>
          </a:prstGeom>
          <a:noFill/>
        </p:spPr>
        <p:txBody>
          <a:bodyPr wrap="none" rtlCol="0">
            <a:spAutoFit/>
          </a:bodyPr>
          <a:lstStyle/>
          <a:p>
            <a:r>
              <a:rPr lang="en-US" dirty="0"/>
              <a:t>Read</a:t>
            </a:r>
          </a:p>
        </p:txBody>
      </p:sp>
      <p:sp>
        <p:nvSpPr>
          <p:cNvPr id="15" name="TextBox 14">
            <a:extLst>
              <a:ext uri="{FF2B5EF4-FFF2-40B4-BE49-F238E27FC236}">
                <a16:creationId xmlns:a16="http://schemas.microsoft.com/office/drawing/2014/main" id="{9AE7A3C8-B81C-B649-B6F4-A4B4E586705C}"/>
              </a:ext>
            </a:extLst>
          </p:cNvPr>
          <p:cNvSpPr txBox="1"/>
          <p:nvPr/>
        </p:nvSpPr>
        <p:spPr>
          <a:xfrm>
            <a:off x="5576092" y="3555506"/>
            <a:ext cx="1124090" cy="369332"/>
          </a:xfrm>
          <a:prstGeom prst="rect">
            <a:avLst/>
          </a:prstGeom>
          <a:noFill/>
        </p:spPr>
        <p:txBody>
          <a:bodyPr wrap="none" rtlCol="0">
            <a:spAutoFit/>
          </a:bodyPr>
          <a:lstStyle/>
          <a:p>
            <a:r>
              <a:rPr lang="en-US" dirty="0"/>
              <a:t>Recognize</a:t>
            </a:r>
          </a:p>
        </p:txBody>
      </p:sp>
      <p:sp>
        <p:nvSpPr>
          <p:cNvPr id="24" name="TextBox 23">
            <a:extLst>
              <a:ext uri="{FF2B5EF4-FFF2-40B4-BE49-F238E27FC236}">
                <a16:creationId xmlns:a16="http://schemas.microsoft.com/office/drawing/2014/main" id="{2A88B003-6E42-5A4A-9C35-DFA68C301AA4}"/>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27" name="Google Shape;1938;p90">
            <a:extLst>
              <a:ext uri="{FF2B5EF4-FFF2-40B4-BE49-F238E27FC236}">
                <a16:creationId xmlns:a16="http://schemas.microsoft.com/office/drawing/2014/main" id="{D8953664-79A2-DE4D-A905-8513DB05EB20}"/>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6" name="Rectangle 5">
            <a:extLst>
              <a:ext uri="{FF2B5EF4-FFF2-40B4-BE49-F238E27FC236}">
                <a16:creationId xmlns:a16="http://schemas.microsoft.com/office/drawing/2014/main" id="{86BF43B7-5690-C14D-85D7-6FD59AEC15EB}"/>
              </a:ext>
            </a:extLst>
          </p:cNvPr>
          <p:cNvSpPr/>
          <p:nvPr/>
        </p:nvSpPr>
        <p:spPr>
          <a:xfrm>
            <a:off x="3396891" y="3594038"/>
            <a:ext cx="1956122" cy="6366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FD187A7-5885-4548-8FBD-F4D3CA49E12B}"/>
              </a:ext>
            </a:extLst>
          </p:cNvPr>
          <p:cNvSpPr/>
          <p:nvPr/>
        </p:nvSpPr>
        <p:spPr>
          <a:xfrm>
            <a:off x="6921402" y="3594037"/>
            <a:ext cx="1956122" cy="6366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932;p47">
            <a:extLst>
              <a:ext uri="{FF2B5EF4-FFF2-40B4-BE49-F238E27FC236}">
                <a16:creationId xmlns:a16="http://schemas.microsoft.com/office/drawing/2014/main" id="{7EA2814C-E63C-4558-B929-767443F8580E}"/>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38</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75859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 grpId="0" animBg="1"/>
      <p:bldP spid="3" grpId="0" animBg="1"/>
      <p:bldP spid="16" grpId="0" animBg="1"/>
      <p:bldP spid="19" grpId="0" animBg="1"/>
      <p:bldP spid="20" grpId="0" animBg="1"/>
      <p:bldP spid="21" grpId="0" animBg="1"/>
      <p:bldP spid="23" grpId="0"/>
      <p:bldP spid="4" grpId="0"/>
      <p:bldP spid="5" grpId="0"/>
      <p:bldP spid="15" grpId="0"/>
      <p:bldP spid="6"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37" name="Rectangle 36">
            <a:extLst>
              <a:ext uri="{FF2B5EF4-FFF2-40B4-BE49-F238E27FC236}">
                <a16:creationId xmlns:a16="http://schemas.microsoft.com/office/drawing/2014/main" id="{B03D651C-3F0E-43B4-9C42-3B8AE4B16FE8}"/>
              </a:ext>
            </a:extLst>
          </p:cNvPr>
          <p:cNvSpPr/>
          <p:nvPr/>
        </p:nvSpPr>
        <p:spPr>
          <a:xfrm>
            <a:off x="4861843" y="4361620"/>
            <a:ext cx="3091061" cy="720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Apple Shelf</a:t>
            </a:r>
          </a:p>
        </p:txBody>
      </p:sp>
      <p:sp>
        <p:nvSpPr>
          <p:cNvPr id="39" name="TextBox 38">
            <a:extLst>
              <a:ext uri="{FF2B5EF4-FFF2-40B4-BE49-F238E27FC236}">
                <a16:creationId xmlns:a16="http://schemas.microsoft.com/office/drawing/2014/main" id="{6C900682-57B8-9944-989B-519AC44D7083}"/>
              </a:ext>
            </a:extLst>
          </p:cNvPr>
          <p:cNvSpPr txBox="1"/>
          <p:nvPr/>
        </p:nvSpPr>
        <p:spPr>
          <a:xfrm>
            <a:off x="685341" y="1264117"/>
            <a:ext cx="2181110" cy="461665"/>
          </a:xfrm>
          <a:prstGeom prst="rect">
            <a:avLst/>
          </a:prstGeom>
          <a:noFill/>
        </p:spPr>
        <p:txBody>
          <a:bodyPr wrap="none" rtlCol="0">
            <a:spAutoFit/>
          </a:bodyPr>
          <a:lstStyle/>
          <a:p>
            <a:r>
              <a:rPr lang="en-US" sz="2400" b="1" dirty="0"/>
              <a:t>Object detector</a:t>
            </a:r>
          </a:p>
        </p:txBody>
      </p:sp>
      <p:sp>
        <p:nvSpPr>
          <p:cNvPr id="40" name="TextBox 39">
            <a:extLst>
              <a:ext uri="{FF2B5EF4-FFF2-40B4-BE49-F238E27FC236}">
                <a16:creationId xmlns:a16="http://schemas.microsoft.com/office/drawing/2014/main" id="{41F7A8CC-35D1-514D-8949-CB9F232C9434}"/>
              </a:ext>
            </a:extLst>
          </p:cNvPr>
          <p:cNvSpPr txBox="1"/>
          <p:nvPr/>
        </p:nvSpPr>
        <p:spPr>
          <a:xfrm>
            <a:off x="685341" y="1664227"/>
            <a:ext cx="2106602" cy="461665"/>
          </a:xfrm>
          <a:prstGeom prst="rect">
            <a:avLst/>
          </a:prstGeom>
          <a:noFill/>
        </p:spPr>
        <p:txBody>
          <a:bodyPr wrap="none" rtlCol="0">
            <a:spAutoFit/>
          </a:bodyPr>
          <a:lstStyle/>
          <a:p>
            <a:r>
              <a:rPr lang="en-US" sz="2400" b="1" dirty="0"/>
              <a:t>Tracking object</a:t>
            </a:r>
          </a:p>
        </p:txBody>
      </p:sp>
      <p:sp>
        <p:nvSpPr>
          <p:cNvPr id="8" name="Google Shape;1938;p90">
            <a:extLst>
              <a:ext uri="{FF2B5EF4-FFF2-40B4-BE49-F238E27FC236}">
                <a16:creationId xmlns:a16="http://schemas.microsoft.com/office/drawing/2014/main" id="{323E077B-1F03-6A4F-8F84-E7319E8F73D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5" name="TextBox 24">
            <a:extLst>
              <a:ext uri="{FF2B5EF4-FFF2-40B4-BE49-F238E27FC236}">
                <a16:creationId xmlns:a16="http://schemas.microsoft.com/office/drawing/2014/main" id="{1F8D0752-9D15-A342-AEC3-E81CA06B7A59}"/>
              </a:ext>
            </a:extLst>
          </p:cNvPr>
          <p:cNvSpPr txBox="1"/>
          <p:nvPr/>
        </p:nvSpPr>
        <p:spPr>
          <a:xfrm>
            <a:off x="3523341" y="2399091"/>
            <a:ext cx="895522" cy="369332"/>
          </a:xfrm>
          <a:prstGeom prst="rect">
            <a:avLst/>
          </a:prstGeom>
          <a:solidFill>
            <a:schemeClr val="bg1"/>
          </a:solidFill>
        </p:spPr>
        <p:txBody>
          <a:bodyPr wrap="square" rtlCol="0">
            <a:spAutoFit/>
          </a:bodyPr>
          <a:lstStyle/>
          <a:p>
            <a:pPr algn="ctr"/>
            <a:r>
              <a:rPr lang="en-US" dirty="0"/>
              <a:t>Person</a:t>
            </a:r>
          </a:p>
        </p:txBody>
      </p:sp>
      <p:sp>
        <p:nvSpPr>
          <p:cNvPr id="26" name="Right Arrow 25">
            <a:extLst>
              <a:ext uri="{FF2B5EF4-FFF2-40B4-BE49-F238E27FC236}">
                <a16:creationId xmlns:a16="http://schemas.microsoft.com/office/drawing/2014/main" id="{F35005D3-0314-A943-941C-1AAE429CCF09}"/>
              </a:ext>
            </a:extLst>
          </p:cNvPr>
          <p:cNvSpPr/>
          <p:nvPr/>
        </p:nvSpPr>
        <p:spPr>
          <a:xfrm>
            <a:off x="1233836" y="3559057"/>
            <a:ext cx="2291594" cy="534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Entrance gate 1</a:t>
            </a:r>
          </a:p>
        </p:txBody>
      </p:sp>
      <p:sp>
        <p:nvSpPr>
          <p:cNvPr id="27" name="Left Arrow 26">
            <a:extLst>
              <a:ext uri="{FF2B5EF4-FFF2-40B4-BE49-F238E27FC236}">
                <a16:creationId xmlns:a16="http://schemas.microsoft.com/office/drawing/2014/main" id="{E5E9ECAF-DD07-3D40-BE9F-D587156A8574}"/>
              </a:ext>
            </a:extLst>
          </p:cNvPr>
          <p:cNvSpPr/>
          <p:nvPr/>
        </p:nvSpPr>
        <p:spPr>
          <a:xfrm>
            <a:off x="9092341" y="3559057"/>
            <a:ext cx="2252858" cy="5340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Entrance gate 2</a:t>
            </a:r>
          </a:p>
        </p:txBody>
      </p:sp>
      <p:cxnSp>
        <p:nvCxnSpPr>
          <p:cNvPr id="28" name="Straight Arrow Connector 27">
            <a:extLst>
              <a:ext uri="{FF2B5EF4-FFF2-40B4-BE49-F238E27FC236}">
                <a16:creationId xmlns:a16="http://schemas.microsoft.com/office/drawing/2014/main" id="{71DA075C-0BEC-E642-B865-47DB8957F07B}"/>
              </a:ext>
            </a:extLst>
          </p:cNvPr>
          <p:cNvCxnSpPr>
            <a:cxnSpLocks/>
          </p:cNvCxnSpPr>
          <p:nvPr/>
        </p:nvCxnSpPr>
        <p:spPr>
          <a:xfrm>
            <a:off x="3977603" y="2709641"/>
            <a:ext cx="421851" cy="652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2C15DDC-EC4B-924D-B8CB-43625BB740E6}"/>
              </a:ext>
            </a:extLst>
          </p:cNvPr>
          <p:cNvSpPr txBox="1"/>
          <p:nvPr/>
        </p:nvSpPr>
        <p:spPr>
          <a:xfrm>
            <a:off x="2034597" y="2352816"/>
            <a:ext cx="1339430" cy="369332"/>
          </a:xfrm>
          <a:prstGeom prst="rect">
            <a:avLst/>
          </a:prstGeom>
          <a:noFill/>
        </p:spPr>
        <p:txBody>
          <a:bodyPr wrap="square" rtlCol="0">
            <a:spAutoFit/>
          </a:bodyPr>
          <a:lstStyle/>
          <a:p>
            <a:pPr algn="ctr"/>
            <a:r>
              <a:rPr lang="en-US" dirty="0"/>
              <a:t>Not person</a:t>
            </a:r>
          </a:p>
        </p:txBody>
      </p:sp>
      <p:cxnSp>
        <p:nvCxnSpPr>
          <p:cNvPr id="30" name="Straight Arrow Connector 29">
            <a:extLst>
              <a:ext uri="{FF2B5EF4-FFF2-40B4-BE49-F238E27FC236}">
                <a16:creationId xmlns:a16="http://schemas.microsoft.com/office/drawing/2014/main" id="{736A5D39-EEA7-AE40-9519-D3F06C093B62}"/>
              </a:ext>
            </a:extLst>
          </p:cNvPr>
          <p:cNvCxnSpPr>
            <a:cxnSpLocks/>
            <a:endCxn id="19" idx="1"/>
          </p:cNvCxnSpPr>
          <p:nvPr/>
        </p:nvCxnSpPr>
        <p:spPr>
          <a:xfrm>
            <a:off x="3158775" y="2709641"/>
            <a:ext cx="1141737" cy="1425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F12FB4-2035-174E-A227-76935C6C8595}"/>
              </a:ext>
            </a:extLst>
          </p:cNvPr>
          <p:cNvSpPr txBox="1"/>
          <p:nvPr/>
        </p:nvSpPr>
        <p:spPr>
          <a:xfrm>
            <a:off x="3220632" y="4885804"/>
            <a:ext cx="1609287" cy="369332"/>
          </a:xfrm>
          <a:prstGeom prst="rect">
            <a:avLst/>
          </a:prstGeom>
          <a:noFill/>
        </p:spPr>
        <p:txBody>
          <a:bodyPr wrap="none" rtlCol="0">
            <a:spAutoFit/>
          </a:bodyPr>
          <a:lstStyle/>
          <a:p>
            <a:r>
              <a:rPr lang="en-US" dirty="0"/>
              <a:t>Shelf boundary</a:t>
            </a:r>
          </a:p>
        </p:txBody>
      </p:sp>
      <p:cxnSp>
        <p:nvCxnSpPr>
          <p:cNvPr id="41" name="Straight Arrow Connector 40">
            <a:extLst>
              <a:ext uri="{FF2B5EF4-FFF2-40B4-BE49-F238E27FC236}">
                <a16:creationId xmlns:a16="http://schemas.microsoft.com/office/drawing/2014/main" id="{7811CB00-4ED0-934F-AFBC-BBD53AAF10D7}"/>
              </a:ext>
            </a:extLst>
          </p:cNvPr>
          <p:cNvCxnSpPr>
            <a:cxnSpLocks/>
            <a:stCxn id="33" idx="0"/>
          </p:cNvCxnSpPr>
          <p:nvPr/>
        </p:nvCxnSpPr>
        <p:spPr>
          <a:xfrm flipV="1">
            <a:off x="4025276" y="4256714"/>
            <a:ext cx="850421" cy="629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CE2CFCC-8723-C949-A8F4-B923905A7A7A}"/>
              </a:ext>
            </a:extLst>
          </p:cNvPr>
          <p:cNvSpPr txBox="1"/>
          <p:nvPr/>
        </p:nvSpPr>
        <p:spPr>
          <a:xfrm>
            <a:off x="8134192" y="4914897"/>
            <a:ext cx="1643792" cy="369332"/>
          </a:xfrm>
          <a:prstGeom prst="rect">
            <a:avLst/>
          </a:prstGeom>
          <a:noFill/>
        </p:spPr>
        <p:txBody>
          <a:bodyPr wrap="square" rtlCol="0">
            <a:spAutoFit/>
          </a:bodyPr>
          <a:lstStyle/>
          <a:p>
            <a:r>
              <a:rPr lang="en-US" dirty="0"/>
              <a:t>Shelf boundary</a:t>
            </a:r>
          </a:p>
        </p:txBody>
      </p:sp>
      <p:cxnSp>
        <p:nvCxnSpPr>
          <p:cNvPr id="44" name="Straight Arrow Connector 43">
            <a:extLst>
              <a:ext uri="{FF2B5EF4-FFF2-40B4-BE49-F238E27FC236}">
                <a16:creationId xmlns:a16="http://schemas.microsoft.com/office/drawing/2014/main" id="{1B463BD6-CFFC-EC42-82ED-F1AA7D2063A6}"/>
              </a:ext>
            </a:extLst>
          </p:cNvPr>
          <p:cNvCxnSpPr>
            <a:cxnSpLocks/>
            <a:stCxn id="43" idx="0"/>
          </p:cNvCxnSpPr>
          <p:nvPr/>
        </p:nvCxnSpPr>
        <p:spPr>
          <a:xfrm flipH="1" flipV="1">
            <a:off x="7942374" y="4256715"/>
            <a:ext cx="1013714" cy="658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3927F1F-A938-1846-A63B-3B2B3688B455}"/>
              </a:ext>
            </a:extLst>
          </p:cNvPr>
          <p:cNvSpPr/>
          <p:nvPr/>
        </p:nvSpPr>
        <p:spPr>
          <a:xfrm>
            <a:off x="4875697" y="3121152"/>
            <a:ext cx="3066677" cy="1267391"/>
          </a:xfrm>
          <a:prstGeom prst="rect">
            <a:avLst/>
          </a:prstGeom>
          <a:solidFill>
            <a:srgbClr val="FF6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B33F889-FD6D-CA41-B9DF-B1ED36B4A6F1}"/>
              </a:ext>
            </a:extLst>
          </p:cNvPr>
          <p:cNvSpPr/>
          <p:nvPr/>
        </p:nvSpPr>
        <p:spPr>
          <a:xfrm>
            <a:off x="4852569" y="2396488"/>
            <a:ext cx="3091061" cy="720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Apple Shelf</a:t>
            </a:r>
          </a:p>
        </p:txBody>
      </p:sp>
      <p:cxnSp>
        <p:nvCxnSpPr>
          <p:cNvPr id="63" name="Straight Connector 62">
            <a:extLst>
              <a:ext uri="{FF2B5EF4-FFF2-40B4-BE49-F238E27FC236}">
                <a16:creationId xmlns:a16="http://schemas.microsoft.com/office/drawing/2014/main" id="{6C7E7A99-2166-F040-96D2-0BA1DB717CD8}"/>
              </a:ext>
            </a:extLst>
          </p:cNvPr>
          <p:cNvCxnSpPr>
            <a:cxnSpLocks/>
          </p:cNvCxnSpPr>
          <p:nvPr/>
        </p:nvCxnSpPr>
        <p:spPr>
          <a:xfrm>
            <a:off x="4855525" y="3121152"/>
            <a:ext cx="0" cy="12629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82275A-6BB4-084A-BE8A-F604E2D0AFC2}"/>
              </a:ext>
            </a:extLst>
          </p:cNvPr>
          <p:cNvCxnSpPr>
            <a:cxnSpLocks/>
          </p:cNvCxnSpPr>
          <p:nvPr/>
        </p:nvCxnSpPr>
        <p:spPr>
          <a:xfrm>
            <a:off x="7939050" y="3130620"/>
            <a:ext cx="0" cy="12534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Monitoring Camera Icons - Download Free Vector Icons | Noun Project">
            <a:extLst>
              <a:ext uri="{FF2B5EF4-FFF2-40B4-BE49-F238E27FC236}">
                <a16:creationId xmlns:a16="http://schemas.microsoft.com/office/drawing/2014/main" id="{473DF1A4-7FC5-A446-821F-1545995E9D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flipV="1">
            <a:off x="4751341" y="2848493"/>
            <a:ext cx="475544" cy="4755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E962802-D949-CD45-8D1C-7F8CAA1E42FF}"/>
              </a:ext>
            </a:extLst>
          </p:cNvPr>
          <p:cNvPicPr>
            <a:picLocks noChangeAspect="1"/>
          </p:cNvPicPr>
          <p:nvPr/>
        </p:nvPicPr>
        <p:blipFill>
          <a:blip r:embed="rId4"/>
          <a:stretch>
            <a:fillRect/>
          </a:stretch>
        </p:blipFill>
        <p:spPr>
          <a:xfrm>
            <a:off x="4988653" y="3284843"/>
            <a:ext cx="548428" cy="548428"/>
          </a:xfrm>
          <a:prstGeom prst="rect">
            <a:avLst/>
          </a:prstGeom>
        </p:spPr>
      </p:pic>
      <p:pic>
        <p:nvPicPr>
          <p:cNvPr id="16" name="Picture 2" descr="Monitoring Camera Icons - Download Free Vector Icons | Noun Project">
            <a:extLst>
              <a:ext uri="{FF2B5EF4-FFF2-40B4-BE49-F238E27FC236}">
                <a16:creationId xmlns:a16="http://schemas.microsoft.com/office/drawing/2014/main" id="{BD2425F7-6B4D-0B4C-9E53-B5D64DEFCC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532654" y="2880207"/>
            <a:ext cx="481889" cy="48188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4F78D362-5174-8741-A58F-CA8C83E8C586}"/>
              </a:ext>
            </a:extLst>
          </p:cNvPr>
          <p:cNvCxnSpPr>
            <a:cxnSpLocks/>
          </p:cNvCxnSpPr>
          <p:nvPr/>
        </p:nvCxnSpPr>
        <p:spPr>
          <a:xfrm>
            <a:off x="4680875" y="3537234"/>
            <a:ext cx="406143" cy="0"/>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835F19E-6231-9D4D-B2C9-533D01057DE5}"/>
              </a:ext>
            </a:extLst>
          </p:cNvPr>
          <p:cNvPicPr>
            <a:picLocks noChangeAspect="1"/>
          </p:cNvPicPr>
          <p:nvPr/>
        </p:nvPicPr>
        <p:blipFill>
          <a:blip r:embed="rId6"/>
          <a:stretch>
            <a:fillRect/>
          </a:stretch>
        </p:blipFill>
        <p:spPr>
          <a:xfrm>
            <a:off x="7153391" y="3797679"/>
            <a:ext cx="590864" cy="590864"/>
          </a:xfrm>
          <a:prstGeom prst="rect">
            <a:avLst/>
          </a:prstGeom>
        </p:spPr>
      </p:pic>
      <p:pic>
        <p:nvPicPr>
          <p:cNvPr id="13" name="Picture 12">
            <a:extLst>
              <a:ext uri="{FF2B5EF4-FFF2-40B4-BE49-F238E27FC236}">
                <a16:creationId xmlns:a16="http://schemas.microsoft.com/office/drawing/2014/main" id="{FA95FB4B-D103-BF4F-9566-540DCC502A26}"/>
              </a:ext>
            </a:extLst>
          </p:cNvPr>
          <p:cNvPicPr>
            <a:picLocks noChangeAspect="1"/>
          </p:cNvPicPr>
          <p:nvPr/>
        </p:nvPicPr>
        <p:blipFill>
          <a:blip r:embed="rId4"/>
          <a:stretch>
            <a:fillRect/>
          </a:stretch>
        </p:blipFill>
        <p:spPr>
          <a:xfrm>
            <a:off x="4188854" y="3240833"/>
            <a:ext cx="592802" cy="592802"/>
          </a:xfrm>
          <a:prstGeom prst="rect">
            <a:avLst/>
          </a:prstGeom>
        </p:spPr>
      </p:pic>
      <p:cxnSp>
        <p:nvCxnSpPr>
          <p:cNvPr id="23" name="Straight Arrow Connector 22">
            <a:extLst>
              <a:ext uri="{FF2B5EF4-FFF2-40B4-BE49-F238E27FC236}">
                <a16:creationId xmlns:a16="http://schemas.microsoft.com/office/drawing/2014/main" id="{D245CAA7-23A9-EA46-B64D-DF24C108EA43}"/>
              </a:ext>
            </a:extLst>
          </p:cNvPr>
          <p:cNvCxnSpPr>
            <a:cxnSpLocks/>
          </p:cNvCxnSpPr>
          <p:nvPr/>
        </p:nvCxnSpPr>
        <p:spPr>
          <a:xfrm flipH="1">
            <a:off x="7610143" y="4135186"/>
            <a:ext cx="589519" cy="6621"/>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38B6A4E-513E-584E-83A5-3070653CF790}"/>
              </a:ext>
            </a:extLst>
          </p:cNvPr>
          <p:cNvPicPr>
            <a:picLocks noChangeAspect="1"/>
          </p:cNvPicPr>
          <p:nvPr/>
        </p:nvPicPr>
        <p:blipFill>
          <a:blip r:embed="rId6"/>
          <a:stretch>
            <a:fillRect/>
          </a:stretch>
        </p:blipFill>
        <p:spPr>
          <a:xfrm>
            <a:off x="8079713" y="3843500"/>
            <a:ext cx="568321" cy="568321"/>
          </a:xfrm>
          <a:prstGeom prst="rect">
            <a:avLst/>
          </a:prstGeom>
        </p:spPr>
      </p:pic>
      <p:pic>
        <p:nvPicPr>
          <p:cNvPr id="19" name="Picture 18">
            <a:extLst>
              <a:ext uri="{FF2B5EF4-FFF2-40B4-BE49-F238E27FC236}">
                <a16:creationId xmlns:a16="http://schemas.microsoft.com/office/drawing/2014/main" id="{BF355DB4-79D7-7548-920D-50D2A398FA76}"/>
              </a:ext>
            </a:extLst>
          </p:cNvPr>
          <p:cNvPicPr>
            <a:picLocks noChangeAspect="1"/>
          </p:cNvPicPr>
          <p:nvPr/>
        </p:nvPicPr>
        <p:blipFill rotWithShape="1">
          <a:blip r:embed="rId7"/>
          <a:srcRect l="27229" t="29818" r="18655" b="24068"/>
          <a:stretch/>
        </p:blipFill>
        <p:spPr>
          <a:xfrm>
            <a:off x="4300512" y="3990296"/>
            <a:ext cx="340059" cy="289780"/>
          </a:xfrm>
          <a:prstGeom prst="rect">
            <a:avLst/>
          </a:prstGeom>
        </p:spPr>
      </p:pic>
      <p:sp>
        <p:nvSpPr>
          <p:cNvPr id="88" name="TextBox 87">
            <a:extLst>
              <a:ext uri="{FF2B5EF4-FFF2-40B4-BE49-F238E27FC236}">
                <a16:creationId xmlns:a16="http://schemas.microsoft.com/office/drawing/2014/main" id="{0FF695EC-1C71-4F43-9294-C8C9A7E8D525}"/>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pic>
        <p:nvPicPr>
          <p:cNvPr id="50" name="Picture 49">
            <a:extLst>
              <a:ext uri="{FF2B5EF4-FFF2-40B4-BE49-F238E27FC236}">
                <a16:creationId xmlns:a16="http://schemas.microsoft.com/office/drawing/2014/main" id="{7D8C53B8-E81F-A541-A17F-42B7936EC995}"/>
              </a:ext>
            </a:extLst>
          </p:cNvPr>
          <p:cNvPicPr>
            <a:picLocks noChangeAspect="1"/>
          </p:cNvPicPr>
          <p:nvPr/>
        </p:nvPicPr>
        <p:blipFill>
          <a:blip r:embed="rId8"/>
          <a:stretch>
            <a:fillRect/>
          </a:stretch>
        </p:blipFill>
        <p:spPr>
          <a:xfrm>
            <a:off x="3027549" y="1487184"/>
            <a:ext cx="6290943" cy="4962619"/>
          </a:xfrm>
          <a:prstGeom prst="rect">
            <a:avLst/>
          </a:prstGeom>
        </p:spPr>
      </p:pic>
      <p:pic>
        <p:nvPicPr>
          <p:cNvPr id="51" name="Picture 50">
            <a:extLst>
              <a:ext uri="{FF2B5EF4-FFF2-40B4-BE49-F238E27FC236}">
                <a16:creationId xmlns:a16="http://schemas.microsoft.com/office/drawing/2014/main" id="{7561EBD4-DDB4-144E-8153-56E64646B013}"/>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rot="2860021">
            <a:off x="4289754" y="2558569"/>
            <a:ext cx="612378" cy="480852"/>
          </a:xfrm>
          <a:prstGeom prst="rect">
            <a:avLst/>
          </a:prstGeom>
          <a:noFill/>
        </p:spPr>
      </p:pic>
      <p:pic>
        <p:nvPicPr>
          <p:cNvPr id="52" name="Picture 51">
            <a:extLst>
              <a:ext uri="{FF2B5EF4-FFF2-40B4-BE49-F238E27FC236}">
                <a16:creationId xmlns:a16="http://schemas.microsoft.com/office/drawing/2014/main" id="{F1ACDED9-3967-E947-B5BC-684FE3B8DB43}"/>
              </a:ext>
            </a:extLst>
          </p:cNvPr>
          <p:cNvPicPr>
            <a:picLocks noChangeAspect="1"/>
          </p:cNvPicPr>
          <p:nvPr/>
        </p:nvPicPr>
        <p:blipFill>
          <a:blip r:embed="rId10"/>
          <a:stretch>
            <a:fillRect/>
          </a:stretch>
        </p:blipFill>
        <p:spPr>
          <a:xfrm>
            <a:off x="6303076" y="2722148"/>
            <a:ext cx="3015416" cy="2280619"/>
          </a:xfrm>
          <a:prstGeom prst="rect">
            <a:avLst/>
          </a:prstGeom>
        </p:spPr>
      </p:pic>
      <p:cxnSp>
        <p:nvCxnSpPr>
          <p:cNvPr id="53" name="Straight Connector 52">
            <a:extLst>
              <a:ext uri="{FF2B5EF4-FFF2-40B4-BE49-F238E27FC236}">
                <a16:creationId xmlns:a16="http://schemas.microsoft.com/office/drawing/2014/main" id="{2B4D3609-335A-2F4D-86D9-95AAFBF68A51}"/>
              </a:ext>
            </a:extLst>
          </p:cNvPr>
          <p:cNvCxnSpPr>
            <a:cxnSpLocks/>
          </p:cNvCxnSpPr>
          <p:nvPr/>
        </p:nvCxnSpPr>
        <p:spPr>
          <a:xfrm>
            <a:off x="4211010" y="2684238"/>
            <a:ext cx="1000" cy="32774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AC2B3E20-5493-0344-B6B7-B94859D57C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49907">
            <a:off x="5579308" y="3050779"/>
            <a:ext cx="234924" cy="166939"/>
          </a:xfrm>
          <a:prstGeom prst="rect">
            <a:avLst/>
          </a:prstGeom>
          <a:noFill/>
        </p:spPr>
      </p:pic>
      <p:cxnSp>
        <p:nvCxnSpPr>
          <p:cNvPr id="55" name="Straight Connector 54">
            <a:extLst>
              <a:ext uri="{FF2B5EF4-FFF2-40B4-BE49-F238E27FC236}">
                <a16:creationId xmlns:a16="http://schemas.microsoft.com/office/drawing/2014/main" id="{41B8EA36-AF2D-8642-8CA0-A1A54868BE6C}"/>
              </a:ext>
            </a:extLst>
          </p:cNvPr>
          <p:cNvCxnSpPr>
            <a:cxnSpLocks/>
          </p:cNvCxnSpPr>
          <p:nvPr/>
        </p:nvCxnSpPr>
        <p:spPr>
          <a:xfrm>
            <a:off x="5514172" y="3052063"/>
            <a:ext cx="0" cy="1321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B07C545-71FE-F94E-B920-999305E68E99}"/>
              </a:ext>
            </a:extLst>
          </p:cNvPr>
          <p:cNvSpPr txBox="1"/>
          <p:nvPr/>
        </p:nvSpPr>
        <p:spPr>
          <a:xfrm>
            <a:off x="865632" y="5096256"/>
            <a:ext cx="184731" cy="369332"/>
          </a:xfrm>
          <a:prstGeom prst="rect">
            <a:avLst/>
          </a:prstGeom>
          <a:noFill/>
        </p:spPr>
        <p:txBody>
          <a:bodyPr wrap="none" rtlCol="0">
            <a:spAutoFit/>
          </a:bodyPr>
          <a:lstStyle/>
          <a:p>
            <a:endParaRPr lang="en-US" dirty="0"/>
          </a:p>
        </p:txBody>
      </p:sp>
      <p:sp>
        <p:nvSpPr>
          <p:cNvPr id="38" name="Google Shape;932;p47">
            <a:extLst>
              <a:ext uri="{FF2B5EF4-FFF2-40B4-BE49-F238E27FC236}">
                <a16:creationId xmlns:a16="http://schemas.microsoft.com/office/drawing/2014/main" id="{9BEC4074-71F5-4A28-8DA0-B4E80EDF8874}"/>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39</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74544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subTnLst>
                                    <p:set>
                                      <p:cBhvr override="childStyle">
                                        <p:cTn dur="1" fill="hold" display="0" masterRel="nextClick" afterEffect="1"/>
                                        <p:tgtEl>
                                          <p:spTgt spid="55"/>
                                        </p:tgtEl>
                                        <p:attrNameLst>
                                          <p:attrName>style.visibility</p:attrName>
                                        </p:attrNameLst>
                                      </p:cBhvr>
                                      <p:to>
                                        <p:strVal val="hidden"/>
                                      </p:to>
                                    </p:set>
                                  </p:sub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subTnLst>
                                    <p:set>
                                      <p:cBhvr override="childStyle">
                                        <p:cTn dur="1" fill="hold" display="0" masterRel="sameClick" afterEffect="1">
                                          <p:stCondLst>
                                            <p:cond evt="end" delay="0">
                                              <p:tn val="69"/>
                                            </p:cond>
                                          </p:stCondLst>
                                        </p:cTn>
                                        <p:tgtEl>
                                          <p:spTgt spid="29"/>
                                        </p:tgtEl>
                                        <p:attrNameLst>
                                          <p:attrName>style.visibility</p:attrName>
                                        </p:attrNameLst>
                                      </p:cBhvr>
                                      <p:to>
                                        <p:strVal val="hidden"/>
                                      </p:to>
                                    </p:set>
                                  </p:subTnLst>
                                </p:cTn>
                              </p:par>
                              <p:par>
                                <p:cTn id="71" presetID="1"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subTnLst>
                                    <p:set>
                                      <p:cBhvr override="childStyle">
                                        <p:cTn dur="1" fill="hold" display="0" masterRel="sameClick" afterEffect="1">
                                          <p:stCondLst>
                                            <p:cond evt="end" delay="0">
                                              <p:tn val="71"/>
                                            </p:cond>
                                          </p:stCondLst>
                                        </p:cTn>
                                        <p:tgtEl>
                                          <p:spTgt spid="30"/>
                                        </p:tgtEl>
                                        <p:attrNameLst>
                                          <p:attrName>style.visibility</p:attrName>
                                        </p:attrNameLst>
                                      </p:cBhvr>
                                      <p:to>
                                        <p:strVal val="hidden"/>
                                      </p:to>
                                    </p:set>
                                  </p:subTnLst>
                                </p:cTn>
                              </p:par>
                              <p:par>
                                <p:cTn id="73" presetID="1"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subTnLst>
                                    <p:set>
                                      <p:cBhvr override="childStyle">
                                        <p:cTn dur="1" fill="hold" display="0" masterRel="sameClick" afterEffect="1">
                                          <p:stCondLst>
                                            <p:cond evt="end" delay="0">
                                              <p:tn val="73"/>
                                            </p:cond>
                                          </p:stCondLst>
                                        </p:cTn>
                                        <p:tgtEl>
                                          <p:spTgt spid="19"/>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40" grpId="0"/>
      <p:bldP spid="25" grpId="0" animBg="1"/>
      <p:bldP spid="26" grpId="0" animBg="1"/>
      <p:bldP spid="27" grpId="0" animBg="1"/>
      <p:bldP spid="29" grpId="0"/>
      <p:bldP spid="29" grpId="1"/>
      <p:bldP spid="33" grpId="0"/>
      <p:bldP spid="43" grpId="0"/>
      <p:bldP spid="60" grpId="0" animBg="1"/>
      <p:bldP spid="6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12" name="Google Shape;783;p39">
            <a:extLst>
              <a:ext uri="{FF2B5EF4-FFF2-40B4-BE49-F238E27FC236}">
                <a16:creationId xmlns:a16="http://schemas.microsoft.com/office/drawing/2014/main" id="{F3F4610F-553B-8E45-905A-20615E5ACDE7}"/>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03213" indent="-303213">
              <a:buClr>
                <a:srgbClr val="FFFFFF"/>
              </a:buClr>
              <a:buSzPct val="100000"/>
              <a:buFont typeface="+mj-lt"/>
              <a:buAutoNum type="romanUcPeriod"/>
            </a:pPr>
            <a:r>
              <a:rPr lang="en" sz="2800" dirty="0">
                <a:solidFill>
                  <a:srgbClr val="FFFFFF"/>
                </a:solidFill>
                <a:latin typeface="Concert One"/>
                <a:ea typeface="Concert One"/>
                <a:cs typeface="Concert One"/>
                <a:sym typeface="Concert One"/>
              </a:rPr>
              <a:t>Introduction</a:t>
            </a:r>
            <a:endParaRPr sz="2800" dirty="0">
              <a:solidFill>
                <a:srgbClr val="FFFFFF"/>
              </a:solidFill>
              <a:latin typeface="Concert One"/>
              <a:ea typeface="Concert One"/>
              <a:cs typeface="Concert One"/>
              <a:sym typeface="Concert One"/>
            </a:endParaRPr>
          </a:p>
        </p:txBody>
      </p:sp>
      <p:pic>
        <p:nvPicPr>
          <p:cNvPr id="3074" name="Picture 2" descr="Chiến lược kinh doanh là gì? Vì sao nó lại quan trọng đến vậy?">
            <a:extLst>
              <a:ext uri="{FF2B5EF4-FFF2-40B4-BE49-F238E27FC236}">
                <a16:creationId xmlns:a16="http://schemas.microsoft.com/office/drawing/2014/main" id="{D2032709-DCFF-6A4C-B23E-72B0FD98D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031" y="2419728"/>
            <a:ext cx="6025880" cy="23839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13692" y="2113396"/>
            <a:ext cx="2548559" cy="776356"/>
            <a:chOff x="1036926" y="779311"/>
            <a:chExt cx="2548559" cy="776356"/>
          </a:xfrm>
        </p:grpSpPr>
        <p:sp>
          <p:nvSpPr>
            <p:cNvPr id="11" name="TextBox 10">
              <a:extLst>
                <a:ext uri="{FF2B5EF4-FFF2-40B4-BE49-F238E27FC236}">
                  <a16:creationId xmlns:a16="http://schemas.microsoft.com/office/drawing/2014/main" id="{CCBE341E-C1C2-AD4B-A19B-45512A81068A}"/>
                </a:ext>
              </a:extLst>
            </p:cNvPr>
            <p:cNvSpPr txBox="1"/>
            <p:nvPr/>
          </p:nvSpPr>
          <p:spPr>
            <a:xfrm>
              <a:off x="1912783" y="909336"/>
              <a:ext cx="1672702"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u="sng" dirty="0">
                  <a:ln w="0"/>
                  <a:solidFill>
                    <a:schemeClr val="accent5"/>
                  </a:solidFill>
                  <a:effectLst>
                    <a:outerShdw blurRad="38100" dist="25400" dir="5400000" algn="ctr" rotWithShape="0">
                      <a:srgbClr val="6E747A">
                        <a:alpha val="43000"/>
                      </a:srgbClr>
                    </a:outerShdw>
                  </a:effectLst>
                </a:rPr>
                <a:t>Context</a:t>
              </a:r>
              <a:endParaRPr lang="en-US" sz="2400" b="1" u="sng" dirty="0">
                <a:ln w="0"/>
                <a:solidFill>
                  <a:schemeClr val="accent5"/>
                </a:solidFill>
                <a:effectLst>
                  <a:outerShdw blurRad="38100" dist="25400" dir="5400000" algn="ctr" rotWithShape="0">
                    <a:srgbClr val="6E747A">
                      <a:alpha val="43000"/>
                    </a:srgbClr>
                  </a:outerShdw>
                </a:effectLst>
              </a:endParaRPr>
            </a:p>
          </p:txBody>
        </p:sp>
        <p:sp>
          <p:nvSpPr>
            <p:cNvPr id="15" name="TextBox 14">
              <a:extLst>
                <a:ext uri="{FF2B5EF4-FFF2-40B4-BE49-F238E27FC236}">
                  <a16:creationId xmlns:a16="http://schemas.microsoft.com/office/drawing/2014/main" id="{32569BC2-BD17-064A-96F9-76FF30EF28A4}"/>
                </a:ext>
              </a:extLst>
            </p:cNvPr>
            <p:cNvSpPr txBox="1"/>
            <p:nvPr/>
          </p:nvSpPr>
          <p:spPr>
            <a:xfrm>
              <a:off x="1036926" y="779311"/>
              <a:ext cx="1206843" cy="707886"/>
            </a:xfrm>
            <a:prstGeom prst="rect">
              <a:avLst/>
            </a:prstGeom>
            <a:noFill/>
          </p:spPr>
          <p:txBody>
            <a:bodyPr wrap="square" rtlCol="0" anchor="ctr">
              <a:spAutoFit/>
            </a:bodyPr>
            <a:lstStyle/>
            <a:p>
              <a:pPr algn="ctr"/>
              <a:r>
                <a:rPr lang="en-US" altLang="ko-KR" sz="4000" b="1" dirty="0">
                  <a:solidFill>
                    <a:schemeClr val="accent5"/>
                  </a:solidFill>
                  <a:cs typeface="Arial" pitchFamily="34" charset="0"/>
                </a:rPr>
                <a:t>01</a:t>
              </a:r>
              <a:endParaRPr lang="ko-KR" altLang="en-US" sz="4000" b="1" dirty="0">
                <a:solidFill>
                  <a:schemeClr val="accent5"/>
                </a:solidFill>
                <a:cs typeface="Arial" pitchFamily="34" charset="0"/>
              </a:endParaRPr>
            </a:p>
          </p:txBody>
        </p:sp>
      </p:grpSp>
      <p:pic>
        <p:nvPicPr>
          <p:cNvPr id="8" name="Picture 7">
            <a:extLst>
              <a:ext uri="{FF2B5EF4-FFF2-40B4-BE49-F238E27FC236}">
                <a16:creationId xmlns:a16="http://schemas.microsoft.com/office/drawing/2014/main" id="{EEB620C1-9E9A-D241-BF89-88AC55530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305" y="4920036"/>
            <a:ext cx="2463052" cy="1418364"/>
          </a:xfrm>
          <a:prstGeom prst="rect">
            <a:avLst/>
          </a:prstGeom>
        </p:spPr>
      </p:pic>
      <p:grpSp>
        <p:nvGrpSpPr>
          <p:cNvPr id="3" name="Group 2"/>
          <p:cNvGrpSpPr/>
          <p:nvPr/>
        </p:nvGrpSpPr>
        <p:grpSpPr>
          <a:xfrm>
            <a:off x="313692" y="3109057"/>
            <a:ext cx="4003765" cy="834412"/>
            <a:chOff x="1036926" y="3476391"/>
            <a:chExt cx="4003765" cy="834412"/>
          </a:xfrm>
        </p:grpSpPr>
        <p:sp>
          <p:nvSpPr>
            <p:cNvPr id="42" name="TextBox 41">
              <a:extLst>
                <a:ext uri="{FF2B5EF4-FFF2-40B4-BE49-F238E27FC236}">
                  <a16:creationId xmlns:a16="http://schemas.microsoft.com/office/drawing/2014/main" id="{558116AA-3FFD-E141-93E1-D10A62B8D9A3}"/>
                </a:ext>
              </a:extLst>
            </p:cNvPr>
            <p:cNvSpPr txBox="1"/>
            <p:nvPr/>
          </p:nvSpPr>
          <p:spPr>
            <a:xfrm>
              <a:off x="1912783" y="3664472"/>
              <a:ext cx="3127908"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Existing System</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43" name="TextBox 42">
              <a:extLst>
                <a:ext uri="{FF2B5EF4-FFF2-40B4-BE49-F238E27FC236}">
                  <a16:creationId xmlns:a16="http://schemas.microsoft.com/office/drawing/2014/main" id="{6CB22921-B3A2-A344-AB9F-3CCA9196503D}"/>
                </a:ext>
              </a:extLst>
            </p:cNvPr>
            <p:cNvSpPr txBox="1"/>
            <p:nvPr/>
          </p:nvSpPr>
          <p:spPr>
            <a:xfrm>
              <a:off x="1036926" y="3476391"/>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02</a:t>
              </a:r>
              <a:endParaRPr lang="ko-KR" altLang="en-US" sz="4000" b="1" dirty="0">
                <a:solidFill>
                  <a:schemeClr val="tx2"/>
                </a:solidFill>
                <a:cs typeface="Arial" pitchFamily="34" charset="0"/>
              </a:endParaRPr>
            </a:p>
          </p:txBody>
        </p:sp>
      </p:grpSp>
      <p:grpSp>
        <p:nvGrpSpPr>
          <p:cNvPr id="4" name="Group 3"/>
          <p:cNvGrpSpPr/>
          <p:nvPr/>
        </p:nvGrpSpPr>
        <p:grpSpPr>
          <a:xfrm>
            <a:off x="313692" y="4217932"/>
            <a:ext cx="2658729" cy="808782"/>
            <a:chOff x="2143523" y="1239256"/>
            <a:chExt cx="2658729" cy="808782"/>
          </a:xfrm>
        </p:grpSpPr>
        <p:sp>
          <p:nvSpPr>
            <p:cNvPr id="44" name="TextBox 43">
              <a:extLst>
                <a:ext uri="{FF2B5EF4-FFF2-40B4-BE49-F238E27FC236}">
                  <a16:creationId xmlns:a16="http://schemas.microsoft.com/office/drawing/2014/main" id="{F80B8FA1-47FF-4F48-843F-1474043B577E}"/>
                </a:ext>
              </a:extLst>
            </p:cNvPr>
            <p:cNvSpPr txBox="1"/>
            <p:nvPr/>
          </p:nvSpPr>
          <p:spPr>
            <a:xfrm>
              <a:off x="3017789" y="1401707"/>
              <a:ext cx="1784463"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Solution</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45" name="TextBox 44">
              <a:extLst>
                <a:ext uri="{FF2B5EF4-FFF2-40B4-BE49-F238E27FC236}">
                  <a16:creationId xmlns:a16="http://schemas.microsoft.com/office/drawing/2014/main" id="{145117B9-AAC8-D847-B28A-889804B89685}"/>
                </a:ext>
              </a:extLst>
            </p:cNvPr>
            <p:cNvSpPr txBox="1"/>
            <p:nvPr/>
          </p:nvSpPr>
          <p:spPr>
            <a:xfrm>
              <a:off x="2143523" y="1239256"/>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03</a:t>
              </a:r>
              <a:endParaRPr lang="ko-KR" altLang="en-US" sz="4000" b="1" dirty="0">
                <a:solidFill>
                  <a:schemeClr val="tx2"/>
                </a:solidFill>
                <a:cs typeface="Arial" pitchFamily="34" charset="0"/>
              </a:endParaRPr>
            </a:p>
          </p:txBody>
        </p:sp>
      </p:grpSp>
      <p:grpSp>
        <p:nvGrpSpPr>
          <p:cNvPr id="10" name="Group 9"/>
          <p:cNvGrpSpPr/>
          <p:nvPr/>
        </p:nvGrpSpPr>
        <p:grpSpPr>
          <a:xfrm>
            <a:off x="6498645" y="995782"/>
            <a:ext cx="3299844" cy="2615909"/>
            <a:chOff x="6289639" y="1234918"/>
            <a:chExt cx="3299844" cy="2615909"/>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9639" y="1234918"/>
              <a:ext cx="3299844" cy="1963280"/>
            </a:xfrm>
            <a:prstGeom prst="rect">
              <a:avLst/>
            </a:prstGeom>
          </p:spPr>
        </p:pic>
        <p:sp>
          <p:nvSpPr>
            <p:cNvPr id="46" name="Google Shape;1608;p77">
              <a:extLst>
                <a:ext uri="{FF2B5EF4-FFF2-40B4-BE49-F238E27FC236}">
                  <a16:creationId xmlns:a16="http://schemas.microsoft.com/office/drawing/2014/main" id="{E22F5D5E-50D6-3A4E-A362-D24D541745A8}"/>
                </a:ext>
              </a:extLst>
            </p:cNvPr>
            <p:cNvSpPr txBox="1"/>
            <p:nvPr/>
          </p:nvSpPr>
          <p:spPr>
            <a:xfrm>
              <a:off x="6457452" y="3302060"/>
              <a:ext cx="2964218" cy="548767"/>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Customer’s Emotion</a:t>
              </a:r>
              <a:endParaRPr sz="2267" dirty="0">
                <a:latin typeface="Concert One"/>
                <a:ea typeface="Concert One"/>
                <a:cs typeface="Concert One"/>
                <a:sym typeface="Concert One"/>
              </a:endParaRPr>
            </a:p>
          </p:txBody>
        </p:sp>
      </p:grpSp>
      <p:grpSp>
        <p:nvGrpSpPr>
          <p:cNvPr id="13" name="Group 12"/>
          <p:cNvGrpSpPr/>
          <p:nvPr/>
        </p:nvGrpSpPr>
        <p:grpSpPr>
          <a:xfrm>
            <a:off x="6498645" y="3816943"/>
            <a:ext cx="3299844" cy="2641558"/>
            <a:chOff x="6134135" y="3889082"/>
            <a:chExt cx="3299844" cy="2641558"/>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4135" y="3889082"/>
              <a:ext cx="3299844" cy="2061907"/>
            </a:xfrm>
            <a:prstGeom prst="rect">
              <a:avLst/>
            </a:prstGeom>
          </p:spPr>
        </p:pic>
        <p:sp>
          <p:nvSpPr>
            <p:cNvPr id="47" name="Google Shape;1608;p77">
              <a:extLst>
                <a:ext uri="{FF2B5EF4-FFF2-40B4-BE49-F238E27FC236}">
                  <a16:creationId xmlns:a16="http://schemas.microsoft.com/office/drawing/2014/main" id="{E22F5D5E-50D6-3A4E-A362-D24D541745A8}"/>
                </a:ext>
              </a:extLst>
            </p:cNvPr>
            <p:cNvSpPr txBox="1"/>
            <p:nvPr/>
          </p:nvSpPr>
          <p:spPr>
            <a:xfrm>
              <a:off x="6598257" y="5935440"/>
              <a:ext cx="262412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Hot Spot in store</a:t>
              </a:r>
              <a:endParaRPr sz="2267" dirty="0">
                <a:latin typeface="Concert One"/>
                <a:ea typeface="Concert One"/>
                <a:cs typeface="Concert One"/>
                <a:sym typeface="Concert One"/>
              </a:endParaRPr>
            </a:p>
          </p:txBody>
        </p:sp>
      </p:grpSp>
      <p:sp>
        <p:nvSpPr>
          <p:cNvPr id="21" name="Google Shape;1971;p91">
            <a:extLst>
              <a:ext uri="{FF2B5EF4-FFF2-40B4-BE49-F238E27FC236}">
                <a16:creationId xmlns:a16="http://schemas.microsoft.com/office/drawing/2014/main" id="{BBADB733-3C58-47F3-BFC5-04A67AF54A9C}"/>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37122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2F04C6B-A9F2-9145-BF4B-F922ADE93EF2}"/>
              </a:ext>
            </a:extLst>
          </p:cNvPr>
          <p:cNvGraphicFramePr>
            <a:graphicFrameLocks noGrp="1"/>
          </p:cNvGraphicFramePr>
          <p:nvPr/>
        </p:nvGraphicFramePr>
        <p:xfrm>
          <a:off x="1292086" y="1938063"/>
          <a:ext cx="9607828" cy="3716826"/>
        </p:xfrm>
        <a:graphic>
          <a:graphicData uri="http://schemas.openxmlformats.org/drawingml/2006/table">
            <a:tbl>
              <a:tblPr firstRow="1" bandRow="1">
                <a:tableStyleId>{5C22544A-7EE6-4342-B048-85BDC9FD1C3A}</a:tableStyleId>
              </a:tblPr>
              <a:tblGrid>
                <a:gridCol w="3609098">
                  <a:extLst>
                    <a:ext uri="{9D8B030D-6E8A-4147-A177-3AD203B41FA5}">
                      <a16:colId xmlns:a16="http://schemas.microsoft.com/office/drawing/2014/main" val="2731827097"/>
                    </a:ext>
                  </a:extLst>
                </a:gridCol>
                <a:gridCol w="3503108">
                  <a:extLst>
                    <a:ext uri="{9D8B030D-6E8A-4147-A177-3AD203B41FA5}">
                      <a16:colId xmlns:a16="http://schemas.microsoft.com/office/drawing/2014/main" val="3162222070"/>
                    </a:ext>
                  </a:extLst>
                </a:gridCol>
                <a:gridCol w="2495622">
                  <a:extLst>
                    <a:ext uri="{9D8B030D-6E8A-4147-A177-3AD203B41FA5}">
                      <a16:colId xmlns:a16="http://schemas.microsoft.com/office/drawing/2014/main" val="3493743102"/>
                    </a:ext>
                  </a:extLst>
                </a:gridCol>
              </a:tblGrid>
              <a:tr h="783546">
                <a:tc>
                  <a:txBody>
                    <a:bodyPr/>
                    <a:lstStyle/>
                    <a:p>
                      <a:pPr algn="ctr" rtl="0" fontAlgn="b"/>
                      <a:r>
                        <a:rPr lang="en-US" sz="2000" b="1" dirty="0">
                          <a:solidFill>
                            <a:srgbClr val="000000"/>
                          </a:solidFill>
                          <a:effectLst/>
                          <a:latin typeface="Times New Roman" panose="02020603050405020304" pitchFamily="18" charset="0"/>
                          <a:cs typeface="Times New Roman" panose="02020603050405020304" pitchFamily="18" charset="0"/>
                        </a:rPr>
                        <a:t>System</a:t>
                      </a:r>
                    </a:p>
                  </a:txBody>
                  <a:tcPr marL="28575" marR="28575" marT="19050" marB="19050" anchor="ctr"/>
                </a:tc>
                <a:tc>
                  <a:txBody>
                    <a:bodyPr/>
                    <a:lstStyle/>
                    <a:p>
                      <a:pPr algn="ctr" rtl="0" fontAlgn="b"/>
                      <a:r>
                        <a:rPr lang="en-US" sz="2000" b="1" dirty="0" err="1">
                          <a:solidFill>
                            <a:srgbClr val="000000"/>
                          </a:solidFill>
                          <a:effectLst/>
                          <a:latin typeface="Times New Roman" panose="02020603050405020304" pitchFamily="18" charset="0"/>
                          <a:cs typeface="Times New Roman" panose="02020603050405020304" pitchFamily="18" charset="0"/>
                        </a:rPr>
                        <a:t>mAP</a:t>
                      </a:r>
                      <a:endParaRPr lang="en-US" sz="2000" b="1" dirty="0">
                        <a:solidFill>
                          <a:srgbClr val="000000"/>
                        </a:solidFill>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b="1" dirty="0">
                          <a:solidFill>
                            <a:srgbClr val="000000"/>
                          </a:solidFill>
                          <a:effectLst/>
                          <a:latin typeface="Times New Roman" panose="02020603050405020304" pitchFamily="18" charset="0"/>
                          <a:cs typeface="Times New Roman" panose="02020603050405020304" pitchFamily="18" charset="0"/>
                        </a:rPr>
                        <a:t>FPS </a:t>
                      </a:r>
                    </a:p>
                  </a:txBody>
                  <a:tcPr marL="28575" marR="28575" marT="19050" marB="19050" anchor="ctr"/>
                </a:tc>
                <a:extLst>
                  <a:ext uri="{0D108BD9-81ED-4DB2-BD59-A6C34878D82A}">
                    <a16:rowId xmlns:a16="http://schemas.microsoft.com/office/drawing/2014/main" val="3434111401"/>
                  </a:ext>
                </a:extLst>
              </a:tr>
              <a:tr h="733320">
                <a:tc>
                  <a:txBody>
                    <a:bodyPr/>
                    <a:lstStyle/>
                    <a:p>
                      <a:pPr algn="l" rtl="0" fontAlgn="b"/>
                      <a:r>
                        <a:rPr lang="en-US" sz="1800" dirty="0">
                          <a:solidFill>
                            <a:srgbClr val="000000"/>
                          </a:solidFill>
                          <a:effectLst/>
                          <a:latin typeface="Times New Roman" panose="02020603050405020304" pitchFamily="18" charset="0"/>
                          <a:cs typeface="Times New Roman" panose="02020603050405020304" pitchFamily="18" charset="0"/>
                        </a:rPr>
                        <a:t>YOLO(VGG16)</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66.4</a:t>
                      </a:r>
                    </a:p>
                  </a:txBody>
                  <a:tcPr marL="28575" marR="28575" marT="19050" marB="19050" anchor="ctr"/>
                </a:tc>
                <a:tc>
                  <a:txBody>
                    <a:bodyPr/>
                    <a:lstStyle/>
                    <a:p>
                      <a:pPr algn="ctr" rtl="0" fontAlgn="b"/>
                      <a:r>
                        <a:rPr lang="en-US" sz="1800" dirty="0">
                          <a:solidFill>
                            <a:srgbClr val="000000"/>
                          </a:solidFill>
                          <a:effectLst/>
                          <a:latin typeface="Times New Roman" panose="02020603050405020304" pitchFamily="18" charset="0"/>
                          <a:cs typeface="Times New Roman" panose="02020603050405020304" pitchFamily="18" charset="0"/>
                        </a:rPr>
                        <a:t>21</a:t>
                      </a:r>
                    </a:p>
                  </a:txBody>
                  <a:tcPr marL="28575" marR="28575" marT="19050" marB="19050" anchor="ctr"/>
                </a:tc>
                <a:extLst>
                  <a:ext uri="{0D108BD9-81ED-4DB2-BD59-A6C34878D82A}">
                    <a16:rowId xmlns:a16="http://schemas.microsoft.com/office/drawing/2014/main" val="4079673844"/>
                  </a:ext>
                </a:extLst>
              </a:tr>
              <a:tr h="733320">
                <a:tc>
                  <a:txBody>
                    <a:bodyPr/>
                    <a:lstStyle/>
                    <a:p>
                      <a:pPr algn="l" rtl="0" fontAlgn="b"/>
                      <a:r>
                        <a:rPr lang="en-US" sz="1800" b="0" dirty="0">
                          <a:solidFill>
                            <a:srgbClr val="000000"/>
                          </a:solidFill>
                          <a:effectLst/>
                          <a:latin typeface="Times New Roman" panose="02020603050405020304" pitchFamily="18" charset="0"/>
                          <a:cs typeface="Times New Roman" panose="02020603050405020304" pitchFamily="18" charset="0"/>
                        </a:rPr>
                        <a:t>Faster R-CNN (VGG16)</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73.2</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7</a:t>
                      </a:r>
                    </a:p>
                  </a:txBody>
                  <a:tcPr marL="28575" marR="28575" marT="19050" marB="19050" anchor="ctr"/>
                </a:tc>
                <a:extLst>
                  <a:ext uri="{0D108BD9-81ED-4DB2-BD59-A6C34878D82A}">
                    <a16:rowId xmlns:a16="http://schemas.microsoft.com/office/drawing/2014/main" val="1170184203"/>
                  </a:ext>
                </a:extLst>
              </a:tr>
              <a:tr h="733320">
                <a:tc>
                  <a:txBody>
                    <a:bodyPr/>
                    <a:lstStyle/>
                    <a:p>
                      <a:pPr algn="l" rtl="0" fontAlgn="b"/>
                      <a:r>
                        <a:rPr lang="en-US" sz="1800" b="0" dirty="0">
                          <a:solidFill>
                            <a:srgbClr val="000000"/>
                          </a:solidFill>
                          <a:effectLst/>
                          <a:latin typeface="Times New Roman" panose="02020603050405020304" pitchFamily="18" charset="0"/>
                          <a:cs typeface="Times New Roman" panose="02020603050405020304" pitchFamily="18" charset="0"/>
                        </a:rPr>
                        <a:t>SSD300 (VGG16)</a:t>
                      </a:r>
                    </a:p>
                  </a:txBody>
                  <a:tcPr marL="28575" marR="28575" marT="19050" marB="19050" anchor="ctr"/>
                </a:tc>
                <a:tc>
                  <a:txBody>
                    <a:bodyPr/>
                    <a:lstStyle/>
                    <a:p>
                      <a:pPr algn="ctr" rtl="0" fontAlgn="b"/>
                      <a:r>
                        <a:rPr lang="en-US" sz="1800" dirty="0">
                          <a:solidFill>
                            <a:srgbClr val="000000"/>
                          </a:solidFill>
                          <a:effectLst/>
                          <a:latin typeface="Times New Roman" panose="02020603050405020304" pitchFamily="18" charset="0"/>
                          <a:cs typeface="Times New Roman" panose="02020603050405020304" pitchFamily="18" charset="0"/>
                        </a:rPr>
                        <a:t>74.3</a:t>
                      </a:r>
                    </a:p>
                  </a:txBody>
                  <a:tcPr marL="28575" marR="28575" marT="19050" marB="19050" anchor="ctr"/>
                </a:tc>
                <a:tc>
                  <a:txBody>
                    <a:bodyPr/>
                    <a:lstStyle/>
                    <a:p>
                      <a:pPr algn="ctr" rtl="0" fontAlgn="b"/>
                      <a:r>
                        <a:rPr lang="en-US" sz="1800" dirty="0">
                          <a:solidFill>
                            <a:srgbClr val="000000"/>
                          </a:solidFill>
                          <a:effectLst/>
                          <a:latin typeface="Times New Roman" panose="02020603050405020304" pitchFamily="18" charset="0"/>
                          <a:cs typeface="Times New Roman" panose="02020603050405020304" pitchFamily="18" charset="0"/>
                        </a:rPr>
                        <a:t>46</a:t>
                      </a:r>
                    </a:p>
                  </a:txBody>
                  <a:tcPr marL="28575" marR="28575" marT="19050" marB="19050" anchor="ctr"/>
                </a:tc>
                <a:extLst>
                  <a:ext uri="{0D108BD9-81ED-4DB2-BD59-A6C34878D82A}">
                    <a16:rowId xmlns:a16="http://schemas.microsoft.com/office/drawing/2014/main" val="2557928585"/>
                  </a:ext>
                </a:extLst>
              </a:tr>
              <a:tr h="733320">
                <a:tc>
                  <a:txBody>
                    <a:bodyPr/>
                    <a:lstStyle/>
                    <a:p>
                      <a:pPr algn="l" rtl="0" fontAlgn="b"/>
                      <a:r>
                        <a:rPr lang="en-US" sz="1800" b="0" dirty="0">
                          <a:solidFill>
                            <a:srgbClr val="000000"/>
                          </a:solidFill>
                          <a:effectLst/>
                          <a:latin typeface="Times New Roman" panose="02020603050405020304" pitchFamily="18" charset="0"/>
                          <a:cs typeface="Times New Roman" panose="02020603050405020304" pitchFamily="18" charset="0"/>
                        </a:rPr>
                        <a:t>SSD512 (VGG16)</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76.8</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19</a:t>
                      </a:r>
                    </a:p>
                  </a:txBody>
                  <a:tcPr marL="28575" marR="28575" marT="19050" marB="19050" anchor="ctr"/>
                </a:tc>
                <a:extLst>
                  <a:ext uri="{0D108BD9-81ED-4DB2-BD59-A6C34878D82A}">
                    <a16:rowId xmlns:a16="http://schemas.microsoft.com/office/drawing/2014/main" val="852616654"/>
                  </a:ext>
                </a:extLst>
              </a:tr>
            </a:tbl>
          </a:graphicData>
        </a:graphic>
      </p:graphicFrame>
      <p:sp>
        <p:nvSpPr>
          <p:cNvPr id="2" name="TextBox 1">
            <a:extLst>
              <a:ext uri="{FF2B5EF4-FFF2-40B4-BE49-F238E27FC236}">
                <a16:creationId xmlns:a16="http://schemas.microsoft.com/office/drawing/2014/main" id="{3C5E981E-FFD9-8846-A042-56EFF6C76FC9}"/>
              </a:ext>
            </a:extLst>
          </p:cNvPr>
          <p:cNvSpPr txBox="1"/>
          <p:nvPr/>
        </p:nvSpPr>
        <p:spPr>
          <a:xfrm>
            <a:off x="110166" y="6482524"/>
            <a:ext cx="4738670" cy="307777"/>
          </a:xfrm>
          <a:prstGeom prst="rect">
            <a:avLst/>
          </a:prstGeom>
          <a:noFill/>
        </p:spPr>
        <p:txBody>
          <a:bodyPr wrap="none" rtlCol="0">
            <a:spAutoFit/>
          </a:bodyPr>
          <a:lstStyle/>
          <a:p>
            <a:r>
              <a:rPr lang="en-US" sz="1400" i="1" dirty="0">
                <a:hlinkClick r:id="rId3">
                  <a:extLst>
                    <a:ext uri="{A12FA001-AC4F-418D-AE19-62706E023703}">
                      <ahyp:hlinkClr xmlns:ahyp="http://schemas.microsoft.com/office/drawing/2018/hyperlinkcolor" xmlns="" val="tx"/>
                    </a:ext>
                  </a:extLst>
                </a:hlinkClick>
              </a:rPr>
              <a:t>https://www.cs.unc.edu/~wliu/papers/ssd_eccv2016_slide.pdf</a:t>
            </a:r>
            <a:endParaRPr lang="en-US" sz="1400" i="1" dirty="0"/>
          </a:p>
        </p:txBody>
      </p:sp>
      <p:sp>
        <p:nvSpPr>
          <p:cNvPr id="5" name="TextBox 4">
            <a:extLst>
              <a:ext uri="{FF2B5EF4-FFF2-40B4-BE49-F238E27FC236}">
                <a16:creationId xmlns:a16="http://schemas.microsoft.com/office/drawing/2014/main" id="{946691EC-C9AC-1F44-9AC6-8A722AAD875E}"/>
              </a:ext>
            </a:extLst>
          </p:cNvPr>
          <p:cNvSpPr txBox="1"/>
          <p:nvPr/>
        </p:nvSpPr>
        <p:spPr>
          <a:xfrm>
            <a:off x="4338918" y="1416424"/>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BE850D7-1D43-524D-88E4-83D0D2D59AA3}"/>
              </a:ext>
            </a:extLst>
          </p:cNvPr>
          <p:cNvSpPr txBox="1"/>
          <p:nvPr/>
        </p:nvSpPr>
        <p:spPr>
          <a:xfrm>
            <a:off x="685341" y="1264117"/>
            <a:ext cx="1847622" cy="400110"/>
          </a:xfrm>
          <a:prstGeom prst="rect">
            <a:avLst/>
          </a:prstGeom>
          <a:noFill/>
        </p:spPr>
        <p:txBody>
          <a:bodyPr wrap="none" rtlCol="0">
            <a:spAutoFit/>
          </a:bodyPr>
          <a:lstStyle/>
          <a:p>
            <a:r>
              <a:rPr lang="en-US" sz="2000" b="1" dirty="0"/>
              <a:t>Object detector</a:t>
            </a:r>
          </a:p>
        </p:txBody>
      </p:sp>
      <p:sp>
        <p:nvSpPr>
          <p:cNvPr id="13" name="Google Shape;1938;p90">
            <a:extLst>
              <a:ext uri="{FF2B5EF4-FFF2-40B4-BE49-F238E27FC236}">
                <a16:creationId xmlns:a16="http://schemas.microsoft.com/office/drawing/2014/main" id="{DBFE3ED3-9869-744F-97AC-6FD2051A9306}"/>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pic>
        <p:nvPicPr>
          <p:cNvPr id="10" name="Picture 9">
            <a:extLst>
              <a:ext uri="{FF2B5EF4-FFF2-40B4-BE49-F238E27FC236}">
                <a16:creationId xmlns:a16="http://schemas.microsoft.com/office/drawing/2014/main" id="{3F36F57B-CA4A-BB47-8345-20B59DA63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210" y="2902443"/>
            <a:ext cx="353782" cy="353782"/>
          </a:xfrm>
          <a:prstGeom prst="rect">
            <a:avLst/>
          </a:prstGeom>
        </p:spPr>
      </p:pic>
      <p:sp>
        <p:nvSpPr>
          <p:cNvPr id="22" name="Rectangle 21">
            <a:extLst>
              <a:ext uri="{FF2B5EF4-FFF2-40B4-BE49-F238E27FC236}">
                <a16:creationId xmlns:a16="http://schemas.microsoft.com/office/drawing/2014/main" id="{689814B6-E2AC-174B-ADE8-911779C19DCD}"/>
              </a:ext>
            </a:extLst>
          </p:cNvPr>
          <p:cNvSpPr/>
          <p:nvPr/>
        </p:nvSpPr>
        <p:spPr>
          <a:xfrm>
            <a:off x="1279894" y="4214919"/>
            <a:ext cx="9620020" cy="658368"/>
          </a:xfrm>
          <a:prstGeom prst="rect">
            <a:avLst/>
          </a:prstGeom>
          <a:noFill/>
          <a:ln w="60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AAB73A6-BC56-F840-8DF4-32762C67AC0A}"/>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pic>
        <p:nvPicPr>
          <p:cNvPr id="15" name="Picture 14">
            <a:extLst>
              <a:ext uri="{FF2B5EF4-FFF2-40B4-BE49-F238E27FC236}">
                <a16:creationId xmlns:a16="http://schemas.microsoft.com/office/drawing/2014/main" id="{73F715C0-ECEF-6D4E-9EBA-96C30C17EE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7052" y="3619585"/>
            <a:ext cx="353782" cy="353782"/>
          </a:xfrm>
          <a:prstGeom prst="rect">
            <a:avLst/>
          </a:prstGeom>
        </p:spPr>
      </p:pic>
      <p:pic>
        <p:nvPicPr>
          <p:cNvPr id="16" name="Picture 15">
            <a:extLst>
              <a:ext uri="{FF2B5EF4-FFF2-40B4-BE49-F238E27FC236}">
                <a16:creationId xmlns:a16="http://schemas.microsoft.com/office/drawing/2014/main" id="{DF6E71DC-DFCE-FD4D-8294-A7B017C242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7052" y="5100653"/>
            <a:ext cx="353782" cy="353782"/>
          </a:xfrm>
          <a:prstGeom prst="rect">
            <a:avLst/>
          </a:prstGeom>
        </p:spPr>
      </p:pic>
      <p:sp>
        <p:nvSpPr>
          <p:cNvPr id="14" name="Google Shape;932;p47">
            <a:extLst>
              <a:ext uri="{FF2B5EF4-FFF2-40B4-BE49-F238E27FC236}">
                <a16:creationId xmlns:a16="http://schemas.microsoft.com/office/drawing/2014/main" id="{85D53EEF-CC40-46D5-B4A4-4EA913F317CD}"/>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40</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32601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4" name="Picture 3">
            <a:extLst>
              <a:ext uri="{FF2B5EF4-FFF2-40B4-BE49-F238E27FC236}">
                <a16:creationId xmlns:a16="http://schemas.microsoft.com/office/drawing/2014/main" id="{81D2B1AF-0C65-214E-8C6B-50317A86B3DA}"/>
              </a:ext>
            </a:extLst>
          </p:cNvPr>
          <p:cNvPicPr>
            <a:picLocks noChangeAspect="1"/>
          </p:cNvPicPr>
          <p:nvPr/>
        </p:nvPicPr>
        <p:blipFill rotWithShape="1">
          <a:blip r:embed="rId3">
            <a:extLst>
              <a:ext uri="{28A0092B-C50C-407E-A947-70E740481C1C}">
                <a14:useLocalDpi xmlns:a14="http://schemas.microsoft.com/office/drawing/2010/main" val="0"/>
              </a:ext>
            </a:extLst>
          </a:blip>
          <a:srcRect l="177" t="40245" r="-1"/>
          <a:stretch/>
        </p:blipFill>
        <p:spPr>
          <a:xfrm>
            <a:off x="804687" y="2494759"/>
            <a:ext cx="10655725" cy="3375606"/>
          </a:xfrm>
          <a:prstGeom prst="rect">
            <a:avLst/>
          </a:prstGeom>
        </p:spPr>
      </p:pic>
      <p:sp>
        <p:nvSpPr>
          <p:cNvPr id="5" name="TextBox 4">
            <a:extLst>
              <a:ext uri="{FF2B5EF4-FFF2-40B4-BE49-F238E27FC236}">
                <a16:creationId xmlns:a16="http://schemas.microsoft.com/office/drawing/2014/main" id="{97FD8193-2ADF-C740-B7A2-0884F5F9B537}"/>
              </a:ext>
            </a:extLst>
          </p:cNvPr>
          <p:cNvSpPr txBox="1"/>
          <p:nvPr/>
        </p:nvSpPr>
        <p:spPr>
          <a:xfrm>
            <a:off x="4770550" y="1987392"/>
            <a:ext cx="2261004" cy="400110"/>
          </a:xfrm>
          <a:prstGeom prst="rect">
            <a:avLst/>
          </a:prstGeom>
          <a:noFill/>
        </p:spPr>
        <p:txBody>
          <a:bodyPr wrap="none" rtlCol="0">
            <a:spAutoFit/>
          </a:bodyPr>
          <a:lstStyle/>
          <a:p>
            <a:r>
              <a:rPr lang="en-US" sz="2000" b="1" dirty="0"/>
              <a:t>SSD ARCHITECTURE</a:t>
            </a:r>
            <a:endParaRPr lang="en-US" sz="2000" dirty="0"/>
          </a:p>
        </p:txBody>
      </p:sp>
      <p:sp>
        <p:nvSpPr>
          <p:cNvPr id="2" name="TextBox 1">
            <a:extLst>
              <a:ext uri="{FF2B5EF4-FFF2-40B4-BE49-F238E27FC236}">
                <a16:creationId xmlns:a16="http://schemas.microsoft.com/office/drawing/2014/main" id="{B4510297-FE77-E14E-9D72-2AA8B142417C}"/>
              </a:ext>
            </a:extLst>
          </p:cNvPr>
          <p:cNvSpPr txBox="1"/>
          <p:nvPr/>
        </p:nvSpPr>
        <p:spPr>
          <a:xfrm>
            <a:off x="71438" y="6497912"/>
            <a:ext cx="3080139" cy="307777"/>
          </a:xfrm>
          <a:prstGeom prst="rect">
            <a:avLst/>
          </a:prstGeom>
          <a:noFill/>
        </p:spPr>
        <p:txBody>
          <a:bodyPr wrap="none" rtlCol="0">
            <a:spAutoFit/>
          </a:bodyPr>
          <a:lstStyle/>
          <a:p>
            <a:r>
              <a:rPr lang="en-US" sz="1400" i="1" dirty="0">
                <a:hlinkClick r:id="rId4">
                  <a:extLst>
                    <a:ext uri="{A12FA001-AC4F-418D-AE19-62706E023703}">
                      <ahyp:hlinkClr xmlns:ahyp="http://schemas.microsoft.com/office/drawing/2018/hyperlinkcolor" xmlns="" val="tx"/>
                    </a:ext>
                  </a:extLst>
                </a:hlinkClick>
              </a:rPr>
              <a:t>https://arxiv.org/pdf/1512.02325v4.pdf</a:t>
            </a:r>
            <a:endParaRPr lang="en-US" sz="1600" i="1" dirty="0"/>
          </a:p>
        </p:txBody>
      </p:sp>
      <p:sp>
        <p:nvSpPr>
          <p:cNvPr id="11" name="TextBox 10">
            <a:extLst>
              <a:ext uri="{FF2B5EF4-FFF2-40B4-BE49-F238E27FC236}">
                <a16:creationId xmlns:a16="http://schemas.microsoft.com/office/drawing/2014/main" id="{09E2DFD1-6387-4649-9F60-A2B2BF10115B}"/>
              </a:ext>
            </a:extLst>
          </p:cNvPr>
          <p:cNvSpPr txBox="1"/>
          <p:nvPr/>
        </p:nvSpPr>
        <p:spPr>
          <a:xfrm>
            <a:off x="685341" y="1264117"/>
            <a:ext cx="3802131" cy="400110"/>
          </a:xfrm>
          <a:prstGeom prst="rect">
            <a:avLst/>
          </a:prstGeom>
          <a:noFill/>
        </p:spPr>
        <p:txBody>
          <a:bodyPr wrap="none" rtlCol="0">
            <a:spAutoFit/>
          </a:bodyPr>
          <a:lstStyle/>
          <a:p>
            <a:r>
              <a:rPr lang="en-US" sz="2000" b="1" dirty="0"/>
              <a:t>Object detector: SSD300 (VGG-16)</a:t>
            </a:r>
          </a:p>
        </p:txBody>
      </p:sp>
      <p:sp>
        <p:nvSpPr>
          <p:cNvPr id="12" name="Google Shape;1938;p90">
            <a:extLst>
              <a:ext uri="{FF2B5EF4-FFF2-40B4-BE49-F238E27FC236}">
                <a16:creationId xmlns:a16="http://schemas.microsoft.com/office/drawing/2014/main" id="{7B63BF31-8C15-1544-B3EF-DBC1225AE5B3}"/>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10" name="TextBox 9">
            <a:extLst>
              <a:ext uri="{FF2B5EF4-FFF2-40B4-BE49-F238E27FC236}">
                <a16:creationId xmlns:a16="http://schemas.microsoft.com/office/drawing/2014/main" id="{F1A0CE88-BC9D-4146-B713-005967A87B23}"/>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9" name="Google Shape;932;p47">
            <a:extLst>
              <a:ext uri="{FF2B5EF4-FFF2-40B4-BE49-F238E27FC236}">
                <a16:creationId xmlns:a16="http://schemas.microsoft.com/office/drawing/2014/main" id="{878CF55C-A182-4328-88E1-B8BEFBD73945}"/>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41</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036923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4" name="TextBox 23">
            <a:extLst>
              <a:ext uri="{FF2B5EF4-FFF2-40B4-BE49-F238E27FC236}">
                <a16:creationId xmlns:a16="http://schemas.microsoft.com/office/drawing/2014/main" id="{4C23CB0C-68DA-2B47-96D9-FE62E5C6A51C}"/>
              </a:ext>
            </a:extLst>
          </p:cNvPr>
          <p:cNvSpPr txBox="1"/>
          <p:nvPr/>
        </p:nvSpPr>
        <p:spPr>
          <a:xfrm>
            <a:off x="2079024" y="2259914"/>
            <a:ext cx="184731" cy="369332"/>
          </a:xfrm>
          <a:prstGeom prst="rect">
            <a:avLst/>
          </a:prstGeom>
          <a:noFill/>
        </p:spPr>
        <p:txBody>
          <a:bodyPr wrap="square" rtlCol="0">
            <a:spAutoFit/>
          </a:bodyPr>
          <a:lstStyle/>
          <a:p>
            <a:endParaRPr lang="en-US" dirty="0"/>
          </a:p>
        </p:txBody>
      </p:sp>
      <p:pic>
        <p:nvPicPr>
          <p:cNvPr id="20" name="Picture 19">
            <a:extLst>
              <a:ext uri="{FF2B5EF4-FFF2-40B4-BE49-F238E27FC236}">
                <a16:creationId xmlns:a16="http://schemas.microsoft.com/office/drawing/2014/main" id="{CEBAA057-8C26-954F-AC59-98E11D0C46E1}"/>
              </a:ext>
            </a:extLst>
          </p:cNvPr>
          <p:cNvPicPr>
            <a:picLocks noChangeAspect="1"/>
          </p:cNvPicPr>
          <p:nvPr/>
        </p:nvPicPr>
        <p:blipFill rotWithShape="1">
          <a:blip r:embed="rId3">
            <a:extLst>
              <a:ext uri="{28A0092B-C50C-407E-A947-70E740481C1C}">
                <a14:useLocalDpi xmlns:a14="http://schemas.microsoft.com/office/drawing/2010/main" val="0"/>
              </a:ext>
            </a:extLst>
          </a:blip>
          <a:srcRect l="10656" t="7391" r="10689" b="18766"/>
          <a:stretch/>
        </p:blipFill>
        <p:spPr>
          <a:xfrm>
            <a:off x="6923670" y="1329916"/>
            <a:ext cx="5159432" cy="438760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346BB0-09AA-8B43-A5B4-D5A8654BB797}"/>
                  </a:ext>
                </a:extLst>
              </p:cNvPr>
              <p:cNvSpPr txBox="1"/>
              <p:nvPr/>
            </p:nvSpPr>
            <p:spPr>
              <a:xfrm>
                <a:off x="6985078" y="1697130"/>
                <a:ext cx="1429494" cy="338554"/>
              </a:xfrm>
              <a:prstGeom prst="rect">
                <a:avLst/>
              </a:prstGeom>
              <a:noFill/>
            </p:spPr>
            <p:txBody>
              <a:bodyPr wrap="square" rtlCol="0">
                <a:spAutoFit/>
              </a:bodyPr>
              <a:lstStyle/>
              <a:p>
                <a:r>
                  <a:rPr lang="en-US" sz="1600" dirty="0">
                    <a:solidFill>
                      <a:schemeClr val="bg1">
                        <a:lumMod val="95000"/>
                      </a:schemeClr>
                    </a:solidFill>
                  </a:rPr>
                  <a:t>(</a:t>
                </a:r>
                <a14:m>
                  <m:oMath xmlns:m="http://schemas.openxmlformats.org/officeDocument/2006/math">
                    <m:sSub>
                      <m:sSubPr>
                        <m:ctrlPr>
                          <a:rPr lang="en-US" sz="1600" i="1" smtClean="0">
                            <a:solidFill>
                              <a:schemeClr val="bg1">
                                <a:lumMod val="95000"/>
                              </a:schemeClr>
                            </a:solidFill>
                            <a:latin typeface="Cambria Math" panose="02040503050406030204" pitchFamily="18"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𝑥</m:t>
                        </m:r>
                      </m:e>
                      <m:sub>
                        <m:r>
                          <a:rPr lang="en-US" sz="1600" i="1">
                            <a:solidFill>
                              <a:schemeClr val="bg1">
                                <a:lumMod val="95000"/>
                              </a:schemeClr>
                            </a:solidFill>
                            <a:latin typeface="Cambria Math" panose="02040503050406030204" pitchFamily="18" charset="0"/>
                            <a:ea typeface="Cambria Math" panose="02040503050406030204" pitchFamily="18" charset="0"/>
                          </a:rPr>
                          <m:t>𝑠𝑡𝑎𝑟𝑡</m:t>
                        </m:r>
                      </m:sub>
                    </m:sSub>
                  </m:oMath>
                </a14:m>
                <a:r>
                  <a:rPr lang="en-US" sz="1600" dirty="0">
                    <a:solidFill>
                      <a:schemeClr val="bg1">
                        <a:lumMod val="95000"/>
                      </a:schemeClr>
                    </a:solidFill>
                  </a:rPr>
                  <a:t>, </a:t>
                </a:r>
                <a14:m>
                  <m:oMath xmlns:m="http://schemas.openxmlformats.org/officeDocument/2006/math">
                    <m:sSub>
                      <m:sSubPr>
                        <m:ctrlPr>
                          <a:rPr lang="en-US" sz="1600" i="1">
                            <a:solidFill>
                              <a:schemeClr val="bg1">
                                <a:lumMod val="95000"/>
                              </a:schemeClr>
                            </a:solidFill>
                            <a:latin typeface="Cambria Math" panose="02040503050406030204" pitchFamily="18"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𝑦</m:t>
                        </m:r>
                      </m:e>
                      <m:sub>
                        <m:r>
                          <a:rPr lang="en-US" sz="1600" i="1">
                            <a:solidFill>
                              <a:schemeClr val="bg1">
                                <a:lumMod val="95000"/>
                              </a:schemeClr>
                            </a:solidFill>
                            <a:latin typeface="Cambria Math" panose="02040503050406030204" pitchFamily="18" charset="0"/>
                            <a:ea typeface="Cambria Math" panose="02040503050406030204" pitchFamily="18" charset="0"/>
                          </a:rPr>
                          <m:t>𝑠𝑡𝑎𝑟𝑡</m:t>
                        </m:r>
                      </m:sub>
                    </m:sSub>
                  </m:oMath>
                </a14:m>
                <a:r>
                  <a:rPr lang="en-US" sz="1600" dirty="0">
                    <a:solidFill>
                      <a:schemeClr val="bg1">
                        <a:lumMod val="95000"/>
                      </a:schemeClr>
                    </a:solidFill>
                  </a:rPr>
                  <a:t>)</a:t>
                </a:r>
              </a:p>
            </p:txBody>
          </p:sp>
        </mc:Choice>
        <mc:Fallback xmlns="">
          <p:sp>
            <p:nvSpPr>
              <p:cNvPr id="21" name="TextBox 20">
                <a:extLst>
                  <a:ext uri="{FF2B5EF4-FFF2-40B4-BE49-F238E27FC236}">
                    <a16:creationId xmlns:a16="http://schemas.microsoft.com/office/drawing/2014/main" id="{08346BB0-09AA-8B43-A5B4-D5A8654BB797}"/>
                  </a:ext>
                </a:extLst>
              </p:cNvPr>
              <p:cNvSpPr txBox="1">
                <a:spLocks noRot="1" noChangeAspect="1" noMove="1" noResize="1" noEditPoints="1" noAdjustHandles="1" noChangeArrowheads="1" noChangeShapeType="1" noTextEdit="1"/>
              </p:cNvSpPr>
              <p:nvPr/>
            </p:nvSpPr>
            <p:spPr>
              <a:xfrm>
                <a:off x="6985078" y="1697130"/>
                <a:ext cx="1429494" cy="338554"/>
              </a:xfrm>
              <a:prstGeom prst="rect">
                <a:avLst/>
              </a:prstGeom>
              <a:blipFill>
                <a:blip r:embed="rId4"/>
                <a:stretch>
                  <a:fillRect l="-1754" t="-3704" b="-22222"/>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7579A26-89DC-3548-A9AA-6A989DDA22FA}"/>
              </a:ext>
            </a:extLst>
          </p:cNvPr>
          <p:cNvCxnSpPr>
            <a:cxnSpLocks/>
          </p:cNvCxnSpPr>
          <p:nvPr/>
        </p:nvCxnSpPr>
        <p:spPr>
          <a:xfrm flipH="1">
            <a:off x="7605108" y="2035684"/>
            <a:ext cx="94717" cy="2848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AA1C94C-3A56-F340-BAB0-D2FC08615729}"/>
                  </a:ext>
                </a:extLst>
              </p:cNvPr>
              <p:cNvSpPr txBox="1"/>
              <p:nvPr/>
            </p:nvSpPr>
            <p:spPr>
              <a:xfrm>
                <a:off x="8319623" y="3662093"/>
                <a:ext cx="1232132" cy="338554"/>
              </a:xfrm>
              <a:prstGeom prst="rect">
                <a:avLst/>
              </a:prstGeom>
              <a:noFill/>
              <a:ln>
                <a:noFill/>
              </a:ln>
            </p:spPr>
            <p:txBody>
              <a:bodyPr wrap="square" rtlCol="0">
                <a:spAutoFit/>
              </a:bodyPr>
              <a:lstStyle/>
              <a:p>
                <a:r>
                  <a:rPr lang="en-US" sz="1600" dirty="0">
                    <a:solidFill>
                      <a:schemeClr val="bg1"/>
                    </a:solidFill>
                  </a:rPr>
                  <a:t>(</a:t>
                </a:r>
                <a14:m>
                  <m:oMath xmlns:m="http://schemas.openxmlformats.org/officeDocument/2006/math">
                    <m:sSub>
                      <m:sSubPr>
                        <m:ctrlPr>
                          <a:rPr lang="en-US" sz="1600" i="1" smtClean="0">
                            <a:solidFill>
                              <a:schemeClr val="bg1"/>
                            </a:solidFill>
                            <a:latin typeface="Cambria Math" panose="02040503050406030204" pitchFamily="18"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𝑥</m:t>
                        </m:r>
                      </m:e>
                      <m:sub>
                        <m:r>
                          <a:rPr lang="en-US" sz="1600" i="1">
                            <a:solidFill>
                              <a:schemeClr val="bg1"/>
                            </a:solidFill>
                            <a:latin typeface="Cambria Math" panose="02040503050406030204" pitchFamily="18" charset="0"/>
                            <a:ea typeface="Cambria Math" panose="02040503050406030204" pitchFamily="18" charset="0"/>
                          </a:rPr>
                          <m:t>𝑒𝑛𝑑</m:t>
                        </m:r>
                      </m:sub>
                    </m:sSub>
                  </m:oMath>
                </a14:m>
                <a:r>
                  <a:rPr lang="en-US" sz="1600" dirty="0">
                    <a:solidFill>
                      <a:schemeClr val="bg1"/>
                    </a:solidFill>
                  </a:rPr>
                  <a:t>, </a:t>
                </a:r>
                <a14:m>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𝑦</m:t>
                        </m:r>
                      </m:e>
                      <m:sub>
                        <m:r>
                          <a:rPr lang="en-US" sz="1600" i="1">
                            <a:solidFill>
                              <a:schemeClr val="bg1"/>
                            </a:solidFill>
                            <a:latin typeface="Cambria Math" panose="02040503050406030204" pitchFamily="18" charset="0"/>
                            <a:ea typeface="Cambria Math" panose="02040503050406030204" pitchFamily="18" charset="0"/>
                          </a:rPr>
                          <m:t>𝑒𝑛𝑑</m:t>
                        </m:r>
                      </m:sub>
                    </m:sSub>
                  </m:oMath>
                </a14:m>
                <a:r>
                  <a:rPr lang="en-US" sz="1600" dirty="0">
                    <a:solidFill>
                      <a:schemeClr val="bg1"/>
                    </a:solidFill>
                  </a:rPr>
                  <a:t>)</a:t>
                </a:r>
              </a:p>
            </p:txBody>
          </p:sp>
        </mc:Choice>
        <mc:Fallback xmlns="">
          <p:sp>
            <p:nvSpPr>
              <p:cNvPr id="23" name="TextBox 22">
                <a:extLst>
                  <a:ext uri="{FF2B5EF4-FFF2-40B4-BE49-F238E27FC236}">
                    <a16:creationId xmlns:a16="http://schemas.microsoft.com/office/drawing/2014/main" id="{8AA1C94C-3A56-F340-BAB0-D2FC08615729}"/>
                  </a:ext>
                </a:extLst>
              </p:cNvPr>
              <p:cNvSpPr txBox="1">
                <a:spLocks noRot="1" noChangeAspect="1" noMove="1" noResize="1" noEditPoints="1" noAdjustHandles="1" noChangeArrowheads="1" noChangeShapeType="1" noTextEdit="1"/>
              </p:cNvSpPr>
              <p:nvPr/>
            </p:nvSpPr>
            <p:spPr>
              <a:xfrm>
                <a:off x="8319623" y="3662093"/>
                <a:ext cx="1232132" cy="338554"/>
              </a:xfrm>
              <a:prstGeom prst="rect">
                <a:avLst/>
              </a:prstGeom>
              <a:blipFill>
                <a:blip r:embed="rId5"/>
                <a:stretch>
                  <a:fillRect l="-2041" t="-3704" b="-18519"/>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EDD4128-78E8-7A46-B8B1-E7BE90ED1D2B}"/>
              </a:ext>
            </a:extLst>
          </p:cNvPr>
          <p:cNvCxnSpPr>
            <a:cxnSpLocks/>
          </p:cNvCxnSpPr>
          <p:nvPr/>
        </p:nvCxnSpPr>
        <p:spPr>
          <a:xfrm flipH="1" flipV="1">
            <a:off x="8504222" y="3317130"/>
            <a:ext cx="373154" cy="4131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2A3FEC0-4BA7-DA4A-9964-4A97E2409EB2}"/>
                  </a:ext>
                </a:extLst>
              </p:cNvPr>
              <p:cNvSpPr txBox="1"/>
              <p:nvPr/>
            </p:nvSpPr>
            <p:spPr>
              <a:xfrm>
                <a:off x="8999189" y="2753151"/>
                <a:ext cx="2408181" cy="338554"/>
              </a:xfrm>
              <a:prstGeom prst="rect">
                <a:avLst/>
              </a:prstGeom>
              <a:noFill/>
            </p:spPr>
            <p:txBody>
              <a:bodyPr wrap="square" rtlCol="0">
                <a:spAutoFit/>
              </a:bodyPr>
              <a:lstStyle/>
              <a:p>
                <a:r>
                  <a:rPr lang="en-US" sz="1600" dirty="0">
                    <a:solidFill>
                      <a:schemeClr val="bg1">
                        <a:lumMod val="95000"/>
                      </a:schemeClr>
                    </a:solidFill>
                  </a:rPr>
                  <a:t>(</a:t>
                </a:r>
                <a14:m>
                  <m:oMath xmlns:m="http://schemas.openxmlformats.org/officeDocument/2006/math">
                    <m:sSub>
                      <m:sSubPr>
                        <m:ctrlPr>
                          <a:rPr lang="en-US" sz="1600" i="1" smtClean="0">
                            <a:solidFill>
                              <a:schemeClr val="bg1">
                                <a:lumMod val="95000"/>
                              </a:schemeClr>
                            </a:solidFill>
                            <a:latin typeface="Cambria Math" panose="02040503050406030204" pitchFamily="18"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𝑥</m:t>
                        </m:r>
                      </m:e>
                      <m:sub>
                        <m:r>
                          <a:rPr lang="en-US" sz="1600" i="1">
                            <a:solidFill>
                              <a:schemeClr val="bg1">
                                <a:lumMod val="95000"/>
                              </a:schemeClr>
                            </a:solidFill>
                            <a:latin typeface="Cambria Math" panose="02040503050406030204" pitchFamily="18" charset="0"/>
                            <a:ea typeface="Cambria Math" panose="02040503050406030204" pitchFamily="18" charset="0"/>
                          </a:rPr>
                          <m:t>𝑐𝑒𝑛𝑡𝑟𝑖𝑜𝑑</m:t>
                        </m:r>
                      </m:sub>
                    </m:sSub>
                  </m:oMath>
                </a14:m>
                <a:r>
                  <a:rPr lang="en-US" sz="1600" dirty="0">
                    <a:solidFill>
                      <a:schemeClr val="bg1">
                        <a:lumMod val="95000"/>
                      </a:schemeClr>
                    </a:solidFill>
                  </a:rPr>
                  <a:t>, </a:t>
                </a:r>
                <a14:m>
                  <m:oMath xmlns:m="http://schemas.openxmlformats.org/officeDocument/2006/math">
                    <m:sSub>
                      <m:sSubPr>
                        <m:ctrlPr>
                          <a:rPr lang="en-US" sz="1600" i="1">
                            <a:solidFill>
                              <a:schemeClr val="bg1">
                                <a:lumMod val="95000"/>
                              </a:schemeClr>
                            </a:solidFill>
                            <a:latin typeface="Cambria Math" panose="02040503050406030204" pitchFamily="18"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𝑦</m:t>
                        </m:r>
                      </m:e>
                      <m:sub>
                        <m:r>
                          <a:rPr lang="en-US" sz="1600" i="1">
                            <a:solidFill>
                              <a:schemeClr val="bg1">
                                <a:lumMod val="95000"/>
                              </a:schemeClr>
                            </a:solidFill>
                            <a:latin typeface="Cambria Math" panose="02040503050406030204" pitchFamily="18" charset="0"/>
                            <a:ea typeface="Cambria Math" panose="02040503050406030204" pitchFamily="18" charset="0"/>
                          </a:rPr>
                          <m:t>𝑐𝑒𝑛𝑡𝑟𝑖𝑜𝑑</m:t>
                        </m:r>
                      </m:sub>
                    </m:sSub>
                  </m:oMath>
                </a14:m>
                <a:r>
                  <a:rPr lang="en-US" sz="1600" dirty="0">
                    <a:solidFill>
                      <a:schemeClr val="bg1">
                        <a:lumMod val="95000"/>
                      </a:schemeClr>
                    </a:solidFill>
                  </a:rPr>
                  <a:t>)</a:t>
                </a:r>
              </a:p>
            </p:txBody>
          </p:sp>
        </mc:Choice>
        <mc:Fallback xmlns="">
          <p:sp>
            <p:nvSpPr>
              <p:cNvPr id="27" name="TextBox 26">
                <a:extLst>
                  <a:ext uri="{FF2B5EF4-FFF2-40B4-BE49-F238E27FC236}">
                    <a16:creationId xmlns:a16="http://schemas.microsoft.com/office/drawing/2014/main" id="{82A3FEC0-4BA7-DA4A-9964-4A97E2409EB2}"/>
                  </a:ext>
                </a:extLst>
              </p:cNvPr>
              <p:cNvSpPr txBox="1">
                <a:spLocks noRot="1" noChangeAspect="1" noMove="1" noResize="1" noEditPoints="1" noAdjustHandles="1" noChangeArrowheads="1" noChangeShapeType="1" noTextEdit="1"/>
              </p:cNvSpPr>
              <p:nvPr/>
            </p:nvSpPr>
            <p:spPr>
              <a:xfrm>
                <a:off x="8999189" y="2753151"/>
                <a:ext cx="2408181" cy="338554"/>
              </a:xfrm>
              <a:prstGeom prst="rect">
                <a:avLst/>
              </a:prstGeom>
              <a:blipFill>
                <a:blip r:embed="rId6"/>
                <a:stretch>
                  <a:fillRect l="-1053" t="-3704" b="-22222"/>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9A1CBA27-7E9F-5D4A-94A6-06EDDE411539}"/>
              </a:ext>
            </a:extLst>
          </p:cNvPr>
          <p:cNvCxnSpPr>
            <a:cxnSpLocks/>
            <a:stCxn id="27" idx="1"/>
          </p:cNvCxnSpPr>
          <p:nvPr/>
        </p:nvCxnSpPr>
        <p:spPr>
          <a:xfrm flipH="1" flipV="1">
            <a:off x="8097249" y="2828944"/>
            <a:ext cx="901940" cy="9348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E10F9D-9CA3-864F-A9D3-9F7F0A157138}"/>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p:sp>
        <p:nvSpPr>
          <p:cNvPr id="30" name="Google Shape;1938;p90">
            <a:extLst>
              <a:ext uri="{FF2B5EF4-FFF2-40B4-BE49-F238E27FC236}">
                <a16:creationId xmlns:a16="http://schemas.microsoft.com/office/drawing/2014/main" id="{ACEAFE9C-80E0-E04B-8717-2AA6646A3AA3}"/>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0318DD-3B8F-E847-9E87-BD023B987FCD}"/>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31" name="TextBox 30">
                <a:extLst>
                  <a:ext uri="{FF2B5EF4-FFF2-40B4-BE49-F238E27FC236}">
                    <a16:creationId xmlns:a16="http://schemas.microsoft.com/office/drawing/2014/main" id="{E60318DD-3B8F-E847-9E87-BD023B987FCD}"/>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7"/>
                <a:stretch>
                  <a:fillRect l="-983" b="-7895"/>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8D031E8B-5EEE-1247-9C3E-0CFFB374B933}"/>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17" name="TextBox 16">
            <a:extLst>
              <a:ext uri="{FF2B5EF4-FFF2-40B4-BE49-F238E27FC236}">
                <a16:creationId xmlns:a16="http://schemas.microsoft.com/office/drawing/2014/main" id="{A7BBDB42-6FC8-0043-B357-DF1F0177BD29}"/>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16" name="Google Shape;932;p47">
            <a:extLst>
              <a:ext uri="{FF2B5EF4-FFF2-40B4-BE49-F238E27FC236}">
                <a16:creationId xmlns:a16="http://schemas.microsoft.com/office/drawing/2014/main" id="{3B812112-3E3C-4086-A835-C7E92995631B}"/>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42</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329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26" name="Picture 25">
            <a:extLst>
              <a:ext uri="{FF2B5EF4-FFF2-40B4-BE49-F238E27FC236}">
                <a16:creationId xmlns:a16="http://schemas.microsoft.com/office/drawing/2014/main" id="{DF3B10E0-60C8-F340-B6F4-98C30BDE6676}"/>
              </a:ext>
            </a:extLst>
          </p:cNvPr>
          <p:cNvPicPr>
            <a:picLocks noChangeAspect="1"/>
          </p:cNvPicPr>
          <p:nvPr/>
        </p:nvPicPr>
        <p:blipFill rotWithShape="1">
          <a:blip r:embed="rId3">
            <a:extLst>
              <a:ext uri="{28A0092B-C50C-407E-A947-70E740481C1C}">
                <a14:useLocalDpi xmlns:a14="http://schemas.microsoft.com/office/drawing/2010/main" val="0"/>
              </a:ext>
            </a:extLst>
          </a:blip>
          <a:srcRect l="10157" t="7315" r="11222" b="17892"/>
          <a:stretch/>
        </p:blipFill>
        <p:spPr>
          <a:xfrm>
            <a:off x="6923670" y="1328040"/>
            <a:ext cx="5131329" cy="4389482"/>
          </a:xfrm>
          <a:prstGeom prst="rect">
            <a:avLst/>
          </a:prstGeom>
        </p:spPr>
      </p:pic>
      <p:sp>
        <p:nvSpPr>
          <p:cNvPr id="4" name="TextBox 3">
            <a:extLst>
              <a:ext uri="{FF2B5EF4-FFF2-40B4-BE49-F238E27FC236}">
                <a16:creationId xmlns:a16="http://schemas.microsoft.com/office/drawing/2014/main" id="{BE630653-82B6-7742-9550-4CD77D1FEA77}"/>
              </a:ext>
            </a:extLst>
          </p:cNvPr>
          <p:cNvSpPr txBox="1"/>
          <p:nvPr/>
        </p:nvSpPr>
        <p:spPr>
          <a:xfrm>
            <a:off x="96758" y="6497912"/>
            <a:ext cx="3777381" cy="307777"/>
          </a:xfrm>
          <a:prstGeom prst="rect">
            <a:avLst/>
          </a:prstGeom>
          <a:noFill/>
        </p:spPr>
        <p:txBody>
          <a:bodyPr wrap="none" rtlCol="0">
            <a:spAutoFit/>
          </a:bodyPr>
          <a:lstStyle/>
          <a:p>
            <a:r>
              <a:rPr lang="en-US" sz="1400" i="1" dirty="0">
                <a:hlinkClick r:id="rId4">
                  <a:extLst>
                    <a:ext uri="{A12FA001-AC4F-418D-AE19-62706E023703}">
                      <ahyp:hlinkClr xmlns:ahyp="http://schemas.microsoft.com/office/drawing/2018/hyperlinkcolor" xmlns="" val="tx"/>
                    </a:ext>
                  </a:extLst>
                </a:hlinkClick>
              </a:rPr>
              <a:t>https://en.wikipedia.org/wiki/Euclidean_distance</a:t>
            </a:r>
            <a:endParaRPr lang="en-US" sz="1400" i="1" dirty="0"/>
          </a:p>
        </p:txBody>
      </p:sp>
      <p:sp>
        <p:nvSpPr>
          <p:cNvPr id="19" name="TextBox 18">
            <a:extLst>
              <a:ext uri="{FF2B5EF4-FFF2-40B4-BE49-F238E27FC236}">
                <a16:creationId xmlns:a16="http://schemas.microsoft.com/office/drawing/2014/main" id="{911FBA5E-7159-DB4F-8B0F-08708462D85D}"/>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p:sp>
        <p:nvSpPr>
          <p:cNvPr id="22" name="TextBox 21">
            <a:extLst>
              <a:ext uri="{FF2B5EF4-FFF2-40B4-BE49-F238E27FC236}">
                <a16:creationId xmlns:a16="http://schemas.microsoft.com/office/drawing/2014/main" id="{60CF80F7-9A38-1445-B80D-56719B8C4473}"/>
              </a:ext>
            </a:extLst>
          </p:cNvPr>
          <p:cNvSpPr txBox="1"/>
          <p:nvPr/>
        </p:nvSpPr>
        <p:spPr>
          <a:xfrm>
            <a:off x="817753" y="2819433"/>
            <a:ext cx="5939502" cy="369332"/>
          </a:xfrm>
          <a:prstGeom prst="rect">
            <a:avLst/>
          </a:prstGeom>
          <a:noFill/>
        </p:spPr>
        <p:txBody>
          <a:bodyPr wrap="square" rtlCol="0">
            <a:spAutoFit/>
          </a:bodyPr>
          <a:lstStyle/>
          <a:p>
            <a:r>
              <a:rPr lang="en-US" dirty="0"/>
              <a:t>+ </a:t>
            </a:r>
            <a:r>
              <a:rPr lang="en-US" u="sng" dirty="0"/>
              <a:t>Step 2</a:t>
            </a:r>
            <a:r>
              <a:rPr lang="en-US" dirty="0"/>
              <a:t>: Compute distance between new and existing objects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D740054-3B5C-E241-84F1-1A167B3574DB}"/>
                  </a:ext>
                </a:extLst>
              </p:cNvPr>
              <p:cNvSpPr txBox="1"/>
              <p:nvPr/>
            </p:nvSpPr>
            <p:spPr>
              <a:xfrm>
                <a:off x="1212925" y="3588853"/>
                <a:ext cx="3821238" cy="42774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lumMod val="50000"/>
                            </a:schemeClr>
                          </a:solidFill>
                          <a:latin typeface="Cambria Math" panose="02040503050406030204" pitchFamily="18" charset="0"/>
                        </a:rPr>
                        <m:t>𝑑</m:t>
                      </m:r>
                      <m:d>
                        <m:dPr>
                          <m:ctrlPr>
                            <a:rPr lang="en-US" b="0" i="1" smtClean="0">
                              <a:solidFill>
                                <a:schemeClr val="accent1">
                                  <a:lumMod val="50000"/>
                                </a:schemeClr>
                              </a:solidFill>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𝑝</m:t>
                          </m:r>
                          <m:r>
                            <a:rPr lang="en-US" b="0" i="1" smtClean="0">
                              <a:solidFill>
                                <a:schemeClr val="accent1">
                                  <a:lumMod val="50000"/>
                                </a:schemeClr>
                              </a:solidFill>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𝑞</m:t>
                          </m:r>
                        </m:e>
                      </m:d>
                      <m:r>
                        <a:rPr lang="en-US" b="0" i="1" smtClean="0">
                          <a:solidFill>
                            <a:schemeClr val="accent1">
                              <a:lumMod val="50000"/>
                            </a:schemeClr>
                          </a:solidFill>
                          <a:latin typeface="Cambria Math" panose="02040503050406030204" pitchFamily="18" charset="0"/>
                        </a:rPr>
                        <m:t>= </m:t>
                      </m:r>
                      <m:rad>
                        <m:radPr>
                          <m:degHide m:val="on"/>
                          <m:ctrlPr>
                            <a:rPr lang="en-US" b="0" i="1" smtClean="0">
                              <a:solidFill>
                                <a:schemeClr val="accent1">
                                  <a:lumMod val="50000"/>
                                </a:schemeClr>
                              </a:solidFill>
                              <a:latin typeface="Cambria Math" panose="02040503050406030204" pitchFamily="18" charset="0"/>
                              <a:ea typeface="Cambria Math" panose="02040503050406030204" pitchFamily="18" charset="0"/>
                            </a:rPr>
                          </m:ctrlPr>
                        </m:radPr>
                        <m:deg/>
                        <m:e>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b="0" dirty="0">
                  <a:solidFill>
                    <a:schemeClr val="accent1">
                      <a:lumMod val="50000"/>
                    </a:schemeClr>
                  </a:solidFill>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D740054-3B5C-E241-84F1-1A167B3574DB}"/>
                  </a:ext>
                </a:extLst>
              </p:cNvPr>
              <p:cNvSpPr txBox="1">
                <a:spLocks noRot="1" noChangeAspect="1" noMove="1" noResize="1" noEditPoints="1" noAdjustHandles="1" noChangeArrowheads="1" noChangeShapeType="1" noTextEdit="1"/>
              </p:cNvSpPr>
              <p:nvPr/>
            </p:nvSpPr>
            <p:spPr>
              <a:xfrm>
                <a:off x="1212925" y="3588853"/>
                <a:ext cx="3821238" cy="427746"/>
              </a:xfrm>
              <a:prstGeom prst="rect">
                <a:avLst/>
              </a:prstGeom>
              <a:blipFill>
                <a:blip r:embed="rId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787C24B-7B73-EA49-A359-7DB19FD99153}"/>
                  </a:ext>
                </a:extLst>
              </p:cNvPr>
              <p:cNvSpPr txBox="1"/>
              <p:nvPr/>
            </p:nvSpPr>
            <p:spPr>
              <a:xfrm>
                <a:off x="1114840" y="3135743"/>
                <a:ext cx="4998466" cy="369332"/>
              </a:xfrm>
              <a:prstGeom prst="rect">
                <a:avLst/>
              </a:prstGeom>
              <a:noFill/>
            </p:spPr>
            <p:txBody>
              <a:bodyPr wrap="square" rtlCol="0">
                <a:spAutoFit/>
              </a:bodyPr>
              <a:lstStyle/>
              <a:p>
                <a:r>
                  <a:rPr lang="en-US" dirty="0">
                    <a:solidFill>
                      <a:schemeClr val="tx1"/>
                    </a:solidFill>
                  </a:rPr>
                  <a:t>Euclidean formula: 2 point </a:t>
                </a:r>
                <a14:m>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e>
                    </m:d>
                  </m:oMath>
                </a14:m>
                <a:endParaRPr lang="en-US" sz="1600" b="0" dirty="0">
                  <a:solidFill>
                    <a:schemeClr val="tx1"/>
                  </a:solidFill>
                </a:endParaRPr>
              </a:p>
            </p:txBody>
          </p:sp>
        </mc:Choice>
        <mc:Fallback xmlns="">
          <p:sp>
            <p:nvSpPr>
              <p:cNvPr id="28" name="TextBox 27">
                <a:extLst>
                  <a:ext uri="{FF2B5EF4-FFF2-40B4-BE49-F238E27FC236}">
                    <a16:creationId xmlns:a16="http://schemas.microsoft.com/office/drawing/2014/main" id="{A787C24B-7B73-EA49-A359-7DB19FD99153}"/>
                  </a:ext>
                </a:extLst>
              </p:cNvPr>
              <p:cNvSpPr txBox="1">
                <a:spLocks noRot="1" noChangeAspect="1" noMove="1" noResize="1" noEditPoints="1" noAdjustHandles="1" noChangeArrowheads="1" noChangeShapeType="1" noTextEdit="1"/>
              </p:cNvSpPr>
              <p:nvPr/>
            </p:nvSpPr>
            <p:spPr>
              <a:xfrm>
                <a:off x="1114840" y="3135743"/>
                <a:ext cx="4998466" cy="369332"/>
              </a:xfrm>
              <a:prstGeom prst="rect">
                <a:avLst/>
              </a:prstGeom>
              <a:blipFill>
                <a:blip r:embed="rId6"/>
                <a:stretch>
                  <a:fillRect l="-1013" t="-6667" b="-26667"/>
                </a:stretch>
              </a:blipFill>
            </p:spPr>
            <p:txBody>
              <a:bodyPr/>
              <a:lstStyle/>
              <a:p>
                <a:r>
                  <a:rPr lang="en-US">
                    <a:noFill/>
                  </a:rPr>
                  <a:t> </a:t>
                </a:r>
              </a:p>
            </p:txBody>
          </p:sp>
        </mc:Fallback>
      </mc:AlternateContent>
      <p:sp>
        <p:nvSpPr>
          <p:cNvPr id="31" name="Google Shape;1938;p90">
            <a:extLst>
              <a:ext uri="{FF2B5EF4-FFF2-40B4-BE49-F238E27FC236}">
                <a16:creationId xmlns:a16="http://schemas.microsoft.com/office/drawing/2014/main" id="{537A4195-AD99-5643-9068-7A2CF5128F27}"/>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32" name="TextBox 31">
            <a:extLst>
              <a:ext uri="{FF2B5EF4-FFF2-40B4-BE49-F238E27FC236}">
                <a16:creationId xmlns:a16="http://schemas.microsoft.com/office/drawing/2014/main" id="{1761651F-DE9B-9946-B87D-092DD07A6816}"/>
              </a:ext>
            </a:extLst>
          </p:cNvPr>
          <p:cNvSpPr txBox="1"/>
          <p:nvPr/>
        </p:nvSpPr>
        <p:spPr>
          <a:xfrm>
            <a:off x="2079024" y="2259914"/>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5CB21C9-F322-2D4A-BB8F-641D411311B6}"/>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33" name="TextBox 32">
                <a:extLst>
                  <a:ext uri="{FF2B5EF4-FFF2-40B4-BE49-F238E27FC236}">
                    <a16:creationId xmlns:a16="http://schemas.microsoft.com/office/drawing/2014/main" id="{25CB21C9-F322-2D4A-BB8F-641D411311B6}"/>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7"/>
                <a:stretch>
                  <a:fillRect l="-983" b="-7895"/>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65B7D08C-0670-BE4C-B973-73E8D0AEEFED}"/>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14" name="TextBox 13">
            <a:extLst>
              <a:ext uri="{FF2B5EF4-FFF2-40B4-BE49-F238E27FC236}">
                <a16:creationId xmlns:a16="http://schemas.microsoft.com/office/drawing/2014/main" id="{3C417A4B-C6B3-7148-B2D1-84F248A7D3A5}"/>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15" name="Google Shape;932;p47">
            <a:extLst>
              <a:ext uri="{FF2B5EF4-FFF2-40B4-BE49-F238E27FC236}">
                <a16:creationId xmlns:a16="http://schemas.microsoft.com/office/drawing/2014/main" id="{39B04F6F-E27F-4136-BAED-46E8474E09EC}"/>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341403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4" name="TextBox 23">
            <a:extLst>
              <a:ext uri="{FF2B5EF4-FFF2-40B4-BE49-F238E27FC236}">
                <a16:creationId xmlns:a16="http://schemas.microsoft.com/office/drawing/2014/main" id="{4C23CB0C-68DA-2B47-96D9-FE62E5C6A51C}"/>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48" name="TextBox 47">
            <a:extLst>
              <a:ext uri="{FF2B5EF4-FFF2-40B4-BE49-F238E27FC236}">
                <a16:creationId xmlns:a16="http://schemas.microsoft.com/office/drawing/2014/main" id="{78726F4B-DF2C-C244-9265-98255D4F5026}"/>
              </a:ext>
            </a:extLst>
          </p:cNvPr>
          <p:cNvSpPr txBox="1"/>
          <p:nvPr/>
        </p:nvSpPr>
        <p:spPr>
          <a:xfrm>
            <a:off x="817753" y="4166189"/>
            <a:ext cx="5164812" cy="369332"/>
          </a:xfrm>
          <a:prstGeom prst="rect">
            <a:avLst/>
          </a:prstGeom>
          <a:noFill/>
        </p:spPr>
        <p:txBody>
          <a:bodyPr wrap="none" rtlCol="0">
            <a:spAutoFit/>
          </a:bodyPr>
          <a:lstStyle/>
          <a:p>
            <a:r>
              <a:rPr lang="en-US" dirty="0"/>
              <a:t>+ </a:t>
            </a:r>
            <a:r>
              <a:rPr lang="en-US" u="sng" dirty="0"/>
              <a:t>Step 3</a:t>
            </a:r>
            <a:r>
              <a:rPr lang="en-US" dirty="0"/>
              <a:t>: Update </a:t>
            </a:r>
            <a:r>
              <a:rPr lang="en-US" i="1" dirty="0"/>
              <a:t>(x, y)</a:t>
            </a:r>
            <a:r>
              <a:rPr lang="en-US" dirty="0"/>
              <a:t>-coordinates of existing objects</a:t>
            </a:r>
          </a:p>
        </p:txBody>
      </p:sp>
      <p:pic>
        <p:nvPicPr>
          <p:cNvPr id="26" name="Picture 25">
            <a:extLst>
              <a:ext uri="{FF2B5EF4-FFF2-40B4-BE49-F238E27FC236}">
                <a16:creationId xmlns:a16="http://schemas.microsoft.com/office/drawing/2014/main" id="{9EBAB50A-94B6-C748-B636-5B85190906A0}"/>
              </a:ext>
            </a:extLst>
          </p:cNvPr>
          <p:cNvPicPr>
            <a:picLocks noChangeAspect="1"/>
          </p:cNvPicPr>
          <p:nvPr/>
        </p:nvPicPr>
        <p:blipFill rotWithShape="1">
          <a:blip r:embed="rId3">
            <a:extLst>
              <a:ext uri="{28A0092B-C50C-407E-A947-70E740481C1C}">
                <a14:useLocalDpi xmlns:a14="http://schemas.microsoft.com/office/drawing/2010/main" val="0"/>
              </a:ext>
            </a:extLst>
          </a:blip>
          <a:srcRect l="10324" t="7493" r="10216" b="18241"/>
          <a:stretch/>
        </p:blipFill>
        <p:spPr>
          <a:xfrm>
            <a:off x="6923670" y="1328040"/>
            <a:ext cx="5159432" cy="4389482"/>
          </a:xfrm>
          <a:prstGeom prst="rect">
            <a:avLst/>
          </a:prstGeom>
        </p:spPr>
      </p:pic>
      <p:cxnSp>
        <p:nvCxnSpPr>
          <p:cNvPr id="29" name="Straight Connector 28">
            <a:extLst>
              <a:ext uri="{FF2B5EF4-FFF2-40B4-BE49-F238E27FC236}">
                <a16:creationId xmlns:a16="http://schemas.microsoft.com/office/drawing/2014/main" id="{E63BBC3E-E8E7-D84F-A859-2F021E97D7DD}"/>
              </a:ext>
            </a:extLst>
          </p:cNvPr>
          <p:cNvCxnSpPr/>
          <p:nvPr/>
        </p:nvCxnSpPr>
        <p:spPr>
          <a:xfrm>
            <a:off x="6906630" y="3194359"/>
            <a:ext cx="5176472"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Google Shape;1938;p90">
            <a:extLst>
              <a:ext uri="{FF2B5EF4-FFF2-40B4-BE49-F238E27FC236}">
                <a16:creationId xmlns:a16="http://schemas.microsoft.com/office/drawing/2014/main" id="{AA074A45-0DF7-C043-BE85-7C4ED3C4909B}"/>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40" name="TextBox 39">
            <a:extLst>
              <a:ext uri="{FF2B5EF4-FFF2-40B4-BE49-F238E27FC236}">
                <a16:creationId xmlns:a16="http://schemas.microsoft.com/office/drawing/2014/main" id="{195CEF36-ACFA-6B41-8D26-2B865AC8DBC4}"/>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F8CA352-6CF4-BF4F-8B33-30300333A990}"/>
                  </a:ext>
                </a:extLst>
              </p:cNvPr>
              <p:cNvSpPr txBox="1"/>
              <p:nvPr/>
            </p:nvSpPr>
            <p:spPr>
              <a:xfrm>
                <a:off x="1212925" y="3588853"/>
                <a:ext cx="3821238" cy="42774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lumMod val="50000"/>
                            </a:schemeClr>
                          </a:solidFill>
                          <a:latin typeface="Cambria Math" panose="02040503050406030204" pitchFamily="18" charset="0"/>
                        </a:rPr>
                        <m:t>𝑑</m:t>
                      </m:r>
                      <m:d>
                        <m:dPr>
                          <m:ctrlPr>
                            <a:rPr lang="en-US" b="0" i="1" smtClean="0">
                              <a:solidFill>
                                <a:schemeClr val="accent1">
                                  <a:lumMod val="50000"/>
                                </a:schemeClr>
                              </a:solidFill>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𝑝</m:t>
                          </m:r>
                          <m:r>
                            <a:rPr lang="en-US" b="0" i="1" smtClean="0">
                              <a:solidFill>
                                <a:schemeClr val="accent1">
                                  <a:lumMod val="50000"/>
                                </a:schemeClr>
                              </a:solidFill>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𝑞</m:t>
                          </m:r>
                        </m:e>
                      </m:d>
                      <m:r>
                        <a:rPr lang="en-US" b="0" i="1" smtClean="0">
                          <a:solidFill>
                            <a:schemeClr val="accent1">
                              <a:lumMod val="50000"/>
                            </a:schemeClr>
                          </a:solidFill>
                          <a:latin typeface="Cambria Math" panose="02040503050406030204" pitchFamily="18" charset="0"/>
                        </a:rPr>
                        <m:t>= </m:t>
                      </m:r>
                      <m:rad>
                        <m:radPr>
                          <m:degHide m:val="on"/>
                          <m:ctrlPr>
                            <a:rPr lang="en-US" b="0" i="1" smtClean="0">
                              <a:solidFill>
                                <a:schemeClr val="accent1">
                                  <a:lumMod val="50000"/>
                                </a:schemeClr>
                              </a:solidFill>
                              <a:latin typeface="Cambria Math" panose="02040503050406030204" pitchFamily="18" charset="0"/>
                              <a:ea typeface="Cambria Math" panose="02040503050406030204" pitchFamily="18" charset="0"/>
                            </a:rPr>
                          </m:ctrlPr>
                        </m:radPr>
                        <m:deg/>
                        <m:e>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b="0" dirty="0">
                  <a:solidFill>
                    <a:schemeClr val="accent1">
                      <a:lumMod val="50000"/>
                    </a:schemeClr>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3F8CA352-6CF4-BF4F-8B33-30300333A990}"/>
                  </a:ext>
                </a:extLst>
              </p:cNvPr>
              <p:cNvSpPr txBox="1">
                <a:spLocks noRot="1" noChangeAspect="1" noMove="1" noResize="1" noEditPoints="1" noAdjustHandles="1" noChangeArrowheads="1" noChangeShapeType="1" noTextEdit="1"/>
              </p:cNvSpPr>
              <p:nvPr/>
            </p:nvSpPr>
            <p:spPr>
              <a:xfrm>
                <a:off x="1212925" y="3588853"/>
                <a:ext cx="3821238" cy="427746"/>
              </a:xfrm>
              <a:prstGeom prst="rect">
                <a:avLst/>
              </a:prstGeom>
              <a:blipFill>
                <a:blip r:embed="rId4"/>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AFFE45-C91A-6B44-999D-736B60D6D646}"/>
                  </a:ext>
                </a:extLst>
              </p:cNvPr>
              <p:cNvSpPr txBox="1"/>
              <p:nvPr/>
            </p:nvSpPr>
            <p:spPr>
              <a:xfrm>
                <a:off x="1114840" y="3135743"/>
                <a:ext cx="4998466" cy="369332"/>
              </a:xfrm>
              <a:prstGeom prst="rect">
                <a:avLst/>
              </a:prstGeom>
              <a:noFill/>
            </p:spPr>
            <p:txBody>
              <a:bodyPr wrap="square" rtlCol="0">
                <a:spAutoFit/>
              </a:bodyPr>
              <a:lstStyle/>
              <a:p>
                <a:r>
                  <a:rPr lang="en-US" dirty="0">
                    <a:solidFill>
                      <a:schemeClr val="tx1"/>
                    </a:solidFill>
                  </a:rPr>
                  <a:t>Euclidean formula: 2 point </a:t>
                </a:r>
                <a14:m>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e>
                    </m:d>
                  </m:oMath>
                </a14:m>
                <a:endParaRPr lang="en-US" sz="1600" b="0" dirty="0">
                  <a:solidFill>
                    <a:schemeClr val="tx1"/>
                  </a:solidFill>
                </a:endParaRPr>
              </a:p>
            </p:txBody>
          </p:sp>
        </mc:Choice>
        <mc:Fallback xmlns="">
          <p:sp>
            <p:nvSpPr>
              <p:cNvPr id="49" name="TextBox 48">
                <a:extLst>
                  <a:ext uri="{FF2B5EF4-FFF2-40B4-BE49-F238E27FC236}">
                    <a16:creationId xmlns:a16="http://schemas.microsoft.com/office/drawing/2014/main" id="{1AAFFE45-C91A-6B44-999D-736B60D6D646}"/>
                  </a:ext>
                </a:extLst>
              </p:cNvPr>
              <p:cNvSpPr txBox="1">
                <a:spLocks noRot="1" noChangeAspect="1" noMove="1" noResize="1" noEditPoints="1" noAdjustHandles="1" noChangeArrowheads="1" noChangeShapeType="1" noTextEdit="1"/>
              </p:cNvSpPr>
              <p:nvPr/>
            </p:nvSpPr>
            <p:spPr>
              <a:xfrm>
                <a:off x="1114840" y="3135743"/>
                <a:ext cx="4998466" cy="369332"/>
              </a:xfrm>
              <a:prstGeom prst="rect">
                <a:avLst/>
              </a:prstGeom>
              <a:blipFill>
                <a:blip r:embed="rId5"/>
                <a:stretch>
                  <a:fillRect l="-1013" t="-6667" b="-26667"/>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126C8D47-2842-2E4E-ACD6-40C501CB1549}"/>
              </a:ext>
            </a:extLst>
          </p:cNvPr>
          <p:cNvSpPr txBox="1"/>
          <p:nvPr/>
        </p:nvSpPr>
        <p:spPr>
          <a:xfrm>
            <a:off x="2079024" y="2259914"/>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69849E5-9F30-9848-B57A-539E3202E4D8}"/>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51" name="TextBox 50">
                <a:extLst>
                  <a:ext uri="{FF2B5EF4-FFF2-40B4-BE49-F238E27FC236}">
                    <a16:creationId xmlns:a16="http://schemas.microsoft.com/office/drawing/2014/main" id="{069849E5-9F30-9848-B57A-539E3202E4D8}"/>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6"/>
                <a:stretch>
                  <a:fillRect l="-983" b="-7895"/>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9CCE0028-0257-614A-A009-88776146674E}"/>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53" name="TextBox 52">
            <a:extLst>
              <a:ext uri="{FF2B5EF4-FFF2-40B4-BE49-F238E27FC236}">
                <a16:creationId xmlns:a16="http://schemas.microsoft.com/office/drawing/2014/main" id="{E9FC3C16-11EE-144C-B454-E68F06AE00BA}"/>
              </a:ext>
            </a:extLst>
          </p:cNvPr>
          <p:cNvSpPr txBox="1"/>
          <p:nvPr/>
        </p:nvSpPr>
        <p:spPr>
          <a:xfrm>
            <a:off x="817753" y="2819433"/>
            <a:ext cx="5939502" cy="369332"/>
          </a:xfrm>
          <a:prstGeom prst="rect">
            <a:avLst/>
          </a:prstGeom>
          <a:noFill/>
        </p:spPr>
        <p:txBody>
          <a:bodyPr wrap="square" rtlCol="0">
            <a:spAutoFit/>
          </a:bodyPr>
          <a:lstStyle/>
          <a:p>
            <a:r>
              <a:rPr lang="en-US" dirty="0"/>
              <a:t>+ </a:t>
            </a:r>
            <a:r>
              <a:rPr lang="en-US" u="sng" dirty="0"/>
              <a:t>Step 2</a:t>
            </a:r>
            <a:r>
              <a:rPr lang="en-US" dirty="0"/>
              <a:t>: Compute distance between new and existing objects</a:t>
            </a:r>
          </a:p>
        </p:txBody>
      </p:sp>
      <p:sp>
        <p:nvSpPr>
          <p:cNvPr id="54" name="TextBox 53">
            <a:extLst>
              <a:ext uri="{FF2B5EF4-FFF2-40B4-BE49-F238E27FC236}">
                <a16:creationId xmlns:a16="http://schemas.microsoft.com/office/drawing/2014/main" id="{E55A5F1A-0778-6647-AA42-05458839989F}"/>
              </a:ext>
            </a:extLst>
          </p:cNvPr>
          <p:cNvSpPr txBox="1"/>
          <p:nvPr/>
        </p:nvSpPr>
        <p:spPr>
          <a:xfrm>
            <a:off x="96758" y="6497912"/>
            <a:ext cx="3777381" cy="307777"/>
          </a:xfrm>
          <a:prstGeom prst="rect">
            <a:avLst/>
          </a:prstGeom>
          <a:noFill/>
        </p:spPr>
        <p:txBody>
          <a:bodyPr wrap="none" rtlCol="0">
            <a:spAutoFit/>
          </a:bodyPr>
          <a:lstStyle/>
          <a:p>
            <a:r>
              <a:rPr lang="en-US" sz="1400" i="1" dirty="0">
                <a:hlinkClick r:id="rId7">
                  <a:extLst>
                    <a:ext uri="{A12FA001-AC4F-418D-AE19-62706E023703}">
                      <ahyp:hlinkClr xmlns:ahyp="http://schemas.microsoft.com/office/drawing/2018/hyperlinkcolor" xmlns="" val="tx"/>
                    </a:ext>
                  </a:extLst>
                </a:hlinkClick>
              </a:rPr>
              <a:t>https://en.wikipedia.org/wiki/Euclidean_distance</a:t>
            </a:r>
            <a:endParaRPr lang="en-US" sz="1400" i="1" dirty="0"/>
          </a:p>
        </p:txBody>
      </p:sp>
      <p:sp>
        <p:nvSpPr>
          <p:cNvPr id="17" name="TextBox 16">
            <a:extLst>
              <a:ext uri="{FF2B5EF4-FFF2-40B4-BE49-F238E27FC236}">
                <a16:creationId xmlns:a16="http://schemas.microsoft.com/office/drawing/2014/main" id="{B43EC5F9-407F-5D44-96CE-CAFE010CD614}"/>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18" name="Google Shape;932;p47">
            <a:extLst>
              <a:ext uri="{FF2B5EF4-FFF2-40B4-BE49-F238E27FC236}">
                <a16:creationId xmlns:a16="http://schemas.microsoft.com/office/drawing/2014/main" id="{D325B4CB-63D1-4D04-BAB3-81CC8935F4D8}"/>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26206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4" name="TextBox 23">
            <a:extLst>
              <a:ext uri="{FF2B5EF4-FFF2-40B4-BE49-F238E27FC236}">
                <a16:creationId xmlns:a16="http://schemas.microsoft.com/office/drawing/2014/main" id="{4C23CB0C-68DA-2B47-96D9-FE62E5C6A51C}"/>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49" name="TextBox 48">
            <a:extLst>
              <a:ext uri="{FF2B5EF4-FFF2-40B4-BE49-F238E27FC236}">
                <a16:creationId xmlns:a16="http://schemas.microsoft.com/office/drawing/2014/main" id="{5C483D3F-F860-4048-86EC-01D1161EFAF7}"/>
              </a:ext>
            </a:extLst>
          </p:cNvPr>
          <p:cNvSpPr txBox="1"/>
          <p:nvPr/>
        </p:nvSpPr>
        <p:spPr>
          <a:xfrm>
            <a:off x="817753" y="4647793"/>
            <a:ext cx="2996398" cy="369332"/>
          </a:xfrm>
          <a:prstGeom prst="rect">
            <a:avLst/>
          </a:prstGeom>
          <a:noFill/>
        </p:spPr>
        <p:txBody>
          <a:bodyPr wrap="none" rtlCol="0">
            <a:spAutoFit/>
          </a:bodyPr>
          <a:lstStyle/>
          <a:p>
            <a:r>
              <a:rPr lang="en-US" dirty="0"/>
              <a:t>+ </a:t>
            </a:r>
            <a:r>
              <a:rPr lang="en-US" u="sng" dirty="0"/>
              <a:t>Step 4</a:t>
            </a:r>
            <a:r>
              <a:rPr lang="en-US" dirty="0"/>
              <a:t>: Register new objects</a:t>
            </a:r>
          </a:p>
        </p:txBody>
      </p:sp>
      <p:pic>
        <p:nvPicPr>
          <p:cNvPr id="26" name="Picture 25">
            <a:extLst>
              <a:ext uri="{FF2B5EF4-FFF2-40B4-BE49-F238E27FC236}">
                <a16:creationId xmlns:a16="http://schemas.microsoft.com/office/drawing/2014/main" id="{8518F674-161A-544B-ADD8-B2366728E879}"/>
              </a:ext>
            </a:extLst>
          </p:cNvPr>
          <p:cNvPicPr>
            <a:picLocks noChangeAspect="1"/>
          </p:cNvPicPr>
          <p:nvPr/>
        </p:nvPicPr>
        <p:blipFill rotWithShape="1">
          <a:blip r:embed="rId3">
            <a:extLst>
              <a:ext uri="{28A0092B-C50C-407E-A947-70E740481C1C}">
                <a14:useLocalDpi xmlns:a14="http://schemas.microsoft.com/office/drawing/2010/main" val="0"/>
              </a:ext>
            </a:extLst>
          </a:blip>
          <a:srcRect l="10247" t="7803" r="11188" b="18498"/>
          <a:stretch/>
        </p:blipFill>
        <p:spPr>
          <a:xfrm>
            <a:off x="6906630" y="1328040"/>
            <a:ext cx="5176472" cy="4354548"/>
          </a:xfrm>
          <a:prstGeom prst="rect">
            <a:avLst/>
          </a:prstGeom>
        </p:spPr>
      </p:pic>
      <p:sp>
        <p:nvSpPr>
          <p:cNvPr id="16" name="TextBox 15">
            <a:extLst>
              <a:ext uri="{FF2B5EF4-FFF2-40B4-BE49-F238E27FC236}">
                <a16:creationId xmlns:a16="http://schemas.microsoft.com/office/drawing/2014/main" id="{246133AA-713D-1E49-AD9F-E4FC9A7721C1}"/>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17" name="TextBox 16">
            <a:extLst>
              <a:ext uri="{FF2B5EF4-FFF2-40B4-BE49-F238E27FC236}">
                <a16:creationId xmlns:a16="http://schemas.microsoft.com/office/drawing/2014/main" id="{31E6AB74-A794-B34C-B322-DC105BD9C964}"/>
              </a:ext>
            </a:extLst>
          </p:cNvPr>
          <p:cNvSpPr txBox="1"/>
          <p:nvPr/>
        </p:nvSpPr>
        <p:spPr>
          <a:xfrm>
            <a:off x="817753" y="4166189"/>
            <a:ext cx="5164812" cy="369332"/>
          </a:xfrm>
          <a:prstGeom prst="rect">
            <a:avLst/>
          </a:prstGeom>
          <a:noFill/>
        </p:spPr>
        <p:txBody>
          <a:bodyPr wrap="none" rtlCol="0">
            <a:spAutoFit/>
          </a:bodyPr>
          <a:lstStyle/>
          <a:p>
            <a:r>
              <a:rPr lang="en-US" dirty="0"/>
              <a:t>+ </a:t>
            </a:r>
            <a:r>
              <a:rPr lang="en-US" u="sng" dirty="0"/>
              <a:t>Step 3</a:t>
            </a:r>
            <a:r>
              <a:rPr lang="en-US" dirty="0"/>
              <a:t>: Update </a:t>
            </a:r>
            <a:r>
              <a:rPr lang="en-US" i="1" dirty="0"/>
              <a:t>(x, y)</a:t>
            </a:r>
            <a:r>
              <a:rPr lang="en-US" dirty="0"/>
              <a:t>-coordinates of existing objects</a:t>
            </a:r>
          </a:p>
        </p:txBody>
      </p:sp>
      <p:sp>
        <p:nvSpPr>
          <p:cNvPr id="19" name="Google Shape;1938;p90">
            <a:extLst>
              <a:ext uri="{FF2B5EF4-FFF2-40B4-BE49-F238E27FC236}">
                <a16:creationId xmlns:a16="http://schemas.microsoft.com/office/drawing/2014/main" id="{039C5865-91EE-2B42-8632-F90E2280A17A}"/>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1" name="TextBox 20">
            <a:extLst>
              <a:ext uri="{FF2B5EF4-FFF2-40B4-BE49-F238E27FC236}">
                <a16:creationId xmlns:a16="http://schemas.microsoft.com/office/drawing/2014/main" id="{68820B87-EADA-F74C-AC72-F55DDD7B15AD}"/>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F103F4A-EAB0-2E4C-BFEE-02D89E32F166}"/>
                  </a:ext>
                </a:extLst>
              </p:cNvPr>
              <p:cNvSpPr txBox="1"/>
              <p:nvPr/>
            </p:nvSpPr>
            <p:spPr>
              <a:xfrm>
                <a:off x="1212925" y="3588853"/>
                <a:ext cx="3821238" cy="42774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lumMod val="50000"/>
                            </a:schemeClr>
                          </a:solidFill>
                          <a:latin typeface="Cambria Math" panose="02040503050406030204" pitchFamily="18" charset="0"/>
                        </a:rPr>
                        <m:t>𝑑</m:t>
                      </m:r>
                      <m:d>
                        <m:dPr>
                          <m:ctrlPr>
                            <a:rPr lang="en-US" b="0" i="1" smtClean="0">
                              <a:solidFill>
                                <a:schemeClr val="accent1">
                                  <a:lumMod val="50000"/>
                                </a:schemeClr>
                              </a:solidFill>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𝑝</m:t>
                          </m:r>
                          <m:r>
                            <a:rPr lang="en-US" b="0" i="1" smtClean="0">
                              <a:solidFill>
                                <a:schemeClr val="accent1">
                                  <a:lumMod val="50000"/>
                                </a:schemeClr>
                              </a:solidFill>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𝑞</m:t>
                          </m:r>
                        </m:e>
                      </m:d>
                      <m:r>
                        <a:rPr lang="en-US" b="0" i="1" smtClean="0">
                          <a:solidFill>
                            <a:schemeClr val="accent1">
                              <a:lumMod val="50000"/>
                            </a:schemeClr>
                          </a:solidFill>
                          <a:latin typeface="Cambria Math" panose="02040503050406030204" pitchFamily="18" charset="0"/>
                        </a:rPr>
                        <m:t>= </m:t>
                      </m:r>
                      <m:rad>
                        <m:radPr>
                          <m:degHide m:val="on"/>
                          <m:ctrlPr>
                            <a:rPr lang="en-US" b="0" i="1" smtClean="0">
                              <a:solidFill>
                                <a:schemeClr val="accent1">
                                  <a:lumMod val="50000"/>
                                </a:schemeClr>
                              </a:solidFill>
                              <a:latin typeface="Cambria Math" panose="02040503050406030204" pitchFamily="18" charset="0"/>
                              <a:ea typeface="Cambria Math" panose="02040503050406030204" pitchFamily="18" charset="0"/>
                            </a:rPr>
                          </m:ctrlPr>
                        </m:radPr>
                        <m:deg/>
                        <m:e>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b="0" dirty="0">
                  <a:solidFill>
                    <a:schemeClr val="accent1">
                      <a:lumMod val="50000"/>
                    </a:schemeClr>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7F103F4A-EAB0-2E4C-BFEE-02D89E32F166}"/>
                  </a:ext>
                </a:extLst>
              </p:cNvPr>
              <p:cNvSpPr txBox="1">
                <a:spLocks noRot="1" noChangeAspect="1" noMove="1" noResize="1" noEditPoints="1" noAdjustHandles="1" noChangeArrowheads="1" noChangeShapeType="1" noTextEdit="1"/>
              </p:cNvSpPr>
              <p:nvPr/>
            </p:nvSpPr>
            <p:spPr>
              <a:xfrm>
                <a:off x="1212925" y="3588853"/>
                <a:ext cx="3821238" cy="427746"/>
              </a:xfrm>
              <a:prstGeom prst="rect">
                <a:avLst/>
              </a:prstGeom>
              <a:blipFill>
                <a:blip r:embed="rId4"/>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96A4341-10B0-CD4E-8065-FB9ECC03D522}"/>
                  </a:ext>
                </a:extLst>
              </p:cNvPr>
              <p:cNvSpPr txBox="1"/>
              <p:nvPr/>
            </p:nvSpPr>
            <p:spPr>
              <a:xfrm>
                <a:off x="1114840" y="3135743"/>
                <a:ext cx="4998466" cy="369332"/>
              </a:xfrm>
              <a:prstGeom prst="rect">
                <a:avLst/>
              </a:prstGeom>
              <a:noFill/>
            </p:spPr>
            <p:txBody>
              <a:bodyPr wrap="square" rtlCol="0">
                <a:spAutoFit/>
              </a:bodyPr>
              <a:lstStyle/>
              <a:p>
                <a:r>
                  <a:rPr lang="en-US" dirty="0">
                    <a:solidFill>
                      <a:schemeClr val="tx1"/>
                    </a:solidFill>
                  </a:rPr>
                  <a:t>Euclidean formula: 2 point </a:t>
                </a:r>
                <a14:m>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e>
                    </m:d>
                  </m:oMath>
                </a14:m>
                <a:endParaRPr lang="en-US" sz="1600" b="0" dirty="0">
                  <a:solidFill>
                    <a:schemeClr val="tx1"/>
                  </a:solidFill>
                </a:endParaRPr>
              </a:p>
            </p:txBody>
          </p:sp>
        </mc:Choice>
        <mc:Fallback xmlns="">
          <p:sp>
            <p:nvSpPr>
              <p:cNvPr id="23" name="TextBox 22">
                <a:extLst>
                  <a:ext uri="{FF2B5EF4-FFF2-40B4-BE49-F238E27FC236}">
                    <a16:creationId xmlns:a16="http://schemas.microsoft.com/office/drawing/2014/main" id="{596A4341-10B0-CD4E-8065-FB9ECC03D522}"/>
                  </a:ext>
                </a:extLst>
              </p:cNvPr>
              <p:cNvSpPr txBox="1">
                <a:spLocks noRot="1" noChangeAspect="1" noMove="1" noResize="1" noEditPoints="1" noAdjustHandles="1" noChangeArrowheads="1" noChangeShapeType="1" noTextEdit="1"/>
              </p:cNvSpPr>
              <p:nvPr/>
            </p:nvSpPr>
            <p:spPr>
              <a:xfrm>
                <a:off x="1114840" y="3135743"/>
                <a:ext cx="4998466" cy="369332"/>
              </a:xfrm>
              <a:prstGeom prst="rect">
                <a:avLst/>
              </a:prstGeom>
              <a:blipFill>
                <a:blip r:embed="rId5"/>
                <a:stretch>
                  <a:fillRect l="-1013" t="-6667" b="-2666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031A46B-D1F5-9D4A-B930-2795B2690D94}"/>
              </a:ext>
            </a:extLst>
          </p:cNvPr>
          <p:cNvSpPr txBox="1"/>
          <p:nvPr/>
        </p:nvSpPr>
        <p:spPr>
          <a:xfrm>
            <a:off x="2079024" y="2259914"/>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159EFF-31A9-6642-ABF7-6E324FBCC98C}"/>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27" name="TextBox 26">
                <a:extLst>
                  <a:ext uri="{FF2B5EF4-FFF2-40B4-BE49-F238E27FC236}">
                    <a16:creationId xmlns:a16="http://schemas.microsoft.com/office/drawing/2014/main" id="{AA159EFF-31A9-6642-ABF7-6E324FBCC98C}"/>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6"/>
                <a:stretch>
                  <a:fillRect l="-983" b="-7895"/>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8D588694-8EB6-6F41-9B23-28C895C96721}"/>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32" name="TextBox 31">
            <a:extLst>
              <a:ext uri="{FF2B5EF4-FFF2-40B4-BE49-F238E27FC236}">
                <a16:creationId xmlns:a16="http://schemas.microsoft.com/office/drawing/2014/main" id="{4F0710FA-40DD-1748-8701-EFE29E4CE984}"/>
              </a:ext>
            </a:extLst>
          </p:cNvPr>
          <p:cNvSpPr txBox="1"/>
          <p:nvPr/>
        </p:nvSpPr>
        <p:spPr>
          <a:xfrm>
            <a:off x="817753" y="2819433"/>
            <a:ext cx="5939502" cy="369332"/>
          </a:xfrm>
          <a:prstGeom prst="rect">
            <a:avLst/>
          </a:prstGeom>
          <a:noFill/>
        </p:spPr>
        <p:txBody>
          <a:bodyPr wrap="square" rtlCol="0">
            <a:spAutoFit/>
          </a:bodyPr>
          <a:lstStyle/>
          <a:p>
            <a:r>
              <a:rPr lang="en-US" dirty="0"/>
              <a:t>+ </a:t>
            </a:r>
            <a:r>
              <a:rPr lang="en-US" u="sng" dirty="0"/>
              <a:t>Step 2</a:t>
            </a:r>
            <a:r>
              <a:rPr lang="en-US" dirty="0"/>
              <a:t>: Compute distance between new and existing objects</a:t>
            </a:r>
          </a:p>
        </p:txBody>
      </p:sp>
      <p:sp>
        <p:nvSpPr>
          <p:cNvPr id="33" name="TextBox 32">
            <a:extLst>
              <a:ext uri="{FF2B5EF4-FFF2-40B4-BE49-F238E27FC236}">
                <a16:creationId xmlns:a16="http://schemas.microsoft.com/office/drawing/2014/main" id="{65D986F3-D69B-3C4D-A0F2-3D85842EB97C}"/>
              </a:ext>
            </a:extLst>
          </p:cNvPr>
          <p:cNvSpPr txBox="1"/>
          <p:nvPr/>
        </p:nvSpPr>
        <p:spPr>
          <a:xfrm>
            <a:off x="96758" y="6497912"/>
            <a:ext cx="3777381" cy="307777"/>
          </a:xfrm>
          <a:prstGeom prst="rect">
            <a:avLst/>
          </a:prstGeom>
          <a:noFill/>
        </p:spPr>
        <p:txBody>
          <a:bodyPr wrap="none" rtlCol="0">
            <a:spAutoFit/>
          </a:bodyPr>
          <a:lstStyle/>
          <a:p>
            <a:r>
              <a:rPr lang="en-US" sz="1400" i="1" dirty="0">
                <a:hlinkClick r:id="rId7">
                  <a:extLst>
                    <a:ext uri="{A12FA001-AC4F-418D-AE19-62706E023703}">
                      <ahyp:hlinkClr xmlns:ahyp="http://schemas.microsoft.com/office/drawing/2018/hyperlinkcolor" xmlns="" val="tx"/>
                    </a:ext>
                  </a:extLst>
                </a:hlinkClick>
              </a:rPr>
              <a:t>https://en.wikipedia.org/wiki/Euclidean_distance</a:t>
            </a:r>
            <a:endParaRPr lang="en-US" sz="1400" i="1" dirty="0"/>
          </a:p>
        </p:txBody>
      </p:sp>
      <p:sp>
        <p:nvSpPr>
          <p:cNvPr id="18" name="TextBox 17">
            <a:extLst>
              <a:ext uri="{FF2B5EF4-FFF2-40B4-BE49-F238E27FC236}">
                <a16:creationId xmlns:a16="http://schemas.microsoft.com/office/drawing/2014/main" id="{B09B3C5B-F785-BF45-B7A0-4359A10AF35C}"/>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20" name="Google Shape;932;p47">
            <a:extLst>
              <a:ext uri="{FF2B5EF4-FFF2-40B4-BE49-F238E27FC236}">
                <a16:creationId xmlns:a16="http://schemas.microsoft.com/office/drawing/2014/main" id="{98B4A59E-1C07-49F6-BDD9-B084157EBEF5}"/>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1143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4" name="TextBox 23">
            <a:extLst>
              <a:ext uri="{FF2B5EF4-FFF2-40B4-BE49-F238E27FC236}">
                <a16:creationId xmlns:a16="http://schemas.microsoft.com/office/drawing/2014/main" id="{4C23CB0C-68DA-2B47-96D9-FE62E5C6A51C}"/>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50" name="Rectangle 49">
            <a:extLst>
              <a:ext uri="{FF2B5EF4-FFF2-40B4-BE49-F238E27FC236}">
                <a16:creationId xmlns:a16="http://schemas.microsoft.com/office/drawing/2014/main" id="{5DF54CFC-361C-624D-B2D9-A8391A459BA3}"/>
              </a:ext>
            </a:extLst>
          </p:cNvPr>
          <p:cNvSpPr/>
          <p:nvPr/>
        </p:nvSpPr>
        <p:spPr>
          <a:xfrm>
            <a:off x="817753" y="5143010"/>
            <a:ext cx="3211777" cy="369332"/>
          </a:xfrm>
          <a:prstGeom prst="rect">
            <a:avLst/>
          </a:prstGeom>
        </p:spPr>
        <p:txBody>
          <a:bodyPr wrap="none">
            <a:spAutoFit/>
          </a:bodyPr>
          <a:lstStyle/>
          <a:p>
            <a:r>
              <a:rPr lang="en-US" dirty="0"/>
              <a:t>+ </a:t>
            </a:r>
            <a:r>
              <a:rPr lang="en-US" u="sng" dirty="0"/>
              <a:t>Step 5</a:t>
            </a:r>
            <a:r>
              <a:rPr lang="en-US" dirty="0"/>
              <a:t>: Deregister old objects </a:t>
            </a:r>
          </a:p>
        </p:txBody>
      </p:sp>
      <p:sp>
        <p:nvSpPr>
          <p:cNvPr id="51" name="TextBox 50">
            <a:extLst>
              <a:ext uri="{FF2B5EF4-FFF2-40B4-BE49-F238E27FC236}">
                <a16:creationId xmlns:a16="http://schemas.microsoft.com/office/drawing/2014/main" id="{9D750FD3-9E1C-A14D-AD03-60D80B4012CD}"/>
              </a:ext>
            </a:extLst>
          </p:cNvPr>
          <p:cNvSpPr txBox="1"/>
          <p:nvPr/>
        </p:nvSpPr>
        <p:spPr>
          <a:xfrm>
            <a:off x="1218926" y="5502311"/>
            <a:ext cx="2850204" cy="369332"/>
          </a:xfrm>
          <a:prstGeom prst="rect">
            <a:avLst/>
          </a:prstGeom>
          <a:noFill/>
        </p:spPr>
        <p:txBody>
          <a:bodyPr wrap="none" rtlCol="0">
            <a:spAutoFit/>
          </a:bodyPr>
          <a:lstStyle/>
          <a:p>
            <a:r>
              <a:rPr lang="en-US" dirty="0"/>
              <a:t>Max disappeared: 40 frames</a:t>
            </a:r>
          </a:p>
        </p:txBody>
      </p:sp>
      <p:sp>
        <p:nvSpPr>
          <p:cNvPr id="17" name="TextBox 16">
            <a:extLst>
              <a:ext uri="{FF2B5EF4-FFF2-40B4-BE49-F238E27FC236}">
                <a16:creationId xmlns:a16="http://schemas.microsoft.com/office/drawing/2014/main" id="{8E338779-80B9-F346-A6DE-3F08D7F3D0AE}"/>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19" name="TextBox 18">
            <a:extLst>
              <a:ext uri="{FF2B5EF4-FFF2-40B4-BE49-F238E27FC236}">
                <a16:creationId xmlns:a16="http://schemas.microsoft.com/office/drawing/2014/main" id="{26A2FA00-1A31-0F44-BDBF-7B6AF233751A}"/>
              </a:ext>
            </a:extLst>
          </p:cNvPr>
          <p:cNvSpPr txBox="1"/>
          <p:nvPr/>
        </p:nvSpPr>
        <p:spPr>
          <a:xfrm>
            <a:off x="817753" y="4647793"/>
            <a:ext cx="2996398" cy="369332"/>
          </a:xfrm>
          <a:prstGeom prst="rect">
            <a:avLst/>
          </a:prstGeom>
          <a:noFill/>
        </p:spPr>
        <p:txBody>
          <a:bodyPr wrap="none" rtlCol="0">
            <a:spAutoFit/>
          </a:bodyPr>
          <a:lstStyle/>
          <a:p>
            <a:r>
              <a:rPr lang="en-US" dirty="0"/>
              <a:t>+ </a:t>
            </a:r>
            <a:r>
              <a:rPr lang="en-US" u="sng" dirty="0"/>
              <a:t>Step 4</a:t>
            </a:r>
            <a:r>
              <a:rPr lang="en-US" dirty="0"/>
              <a:t>: Register new objects</a:t>
            </a:r>
          </a:p>
        </p:txBody>
      </p:sp>
      <p:sp>
        <p:nvSpPr>
          <p:cNvPr id="20" name="TextBox 19">
            <a:extLst>
              <a:ext uri="{FF2B5EF4-FFF2-40B4-BE49-F238E27FC236}">
                <a16:creationId xmlns:a16="http://schemas.microsoft.com/office/drawing/2014/main" id="{D6FFB182-AFF7-5F49-8942-5281C45A2AB5}"/>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3BD6FDAB-82C0-9D4C-BA21-5A4F3F276185}"/>
              </a:ext>
            </a:extLst>
          </p:cNvPr>
          <p:cNvSpPr txBox="1"/>
          <p:nvPr/>
        </p:nvSpPr>
        <p:spPr>
          <a:xfrm>
            <a:off x="817753" y="4166189"/>
            <a:ext cx="5164812" cy="369332"/>
          </a:xfrm>
          <a:prstGeom prst="rect">
            <a:avLst/>
          </a:prstGeom>
          <a:noFill/>
        </p:spPr>
        <p:txBody>
          <a:bodyPr wrap="none" rtlCol="0">
            <a:spAutoFit/>
          </a:bodyPr>
          <a:lstStyle/>
          <a:p>
            <a:r>
              <a:rPr lang="en-US" dirty="0"/>
              <a:t>+ </a:t>
            </a:r>
            <a:r>
              <a:rPr lang="en-US" u="sng" dirty="0"/>
              <a:t>Step 3</a:t>
            </a:r>
            <a:r>
              <a:rPr lang="en-US" dirty="0"/>
              <a:t>: Update </a:t>
            </a:r>
            <a:r>
              <a:rPr lang="en-US" i="1" dirty="0"/>
              <a:t>(x, y)</a:t>
            </a:r>
            <a:r>
              <a:rPr lang="en-US" dirty="0"/>
              <a:t>-coordinates of existing objects</a:t>
            </a:r>
          </a:p>
        </p:txBody>
      </p:sp>
      <p:sp>
        <p:nvSpPr>
          <p:cNvPr id="22" name="Google Shape;1938;p90">
            <a:extLst>
              <a:ext uri="{FF2B5EF4-FFF2-40B4-BE49-F238E27FC236}">
                <a16:creationId xmlns:a16="http://schemas.microsoft.com/office/drawing/2014/main" id="{8695B570-86D4-D24C-9A34-87DDC9606907}"/>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5" name="TextBox 24">
            <a:extLst>
              <a:ext uri="{FF2B5EF4-FFF2-40B4-BE49-F238E27FC236}">
                <a16:creationId xmlns:a16="http://schemas.microsoft.com/office/drawing/2014/main" id="{EE408134-C975-C94D-B762-501BB9CF3A7A}"/>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C316A4-43F9-954C-B3DD-E18F14017C77}"/>
                  </a:ext>
                </a:extLst>
              </p:cNvPr>
              <p:cNvSpPr txBox="1"/>
              <p:nvPr/>
            </p:nvSpPr>
            <p:spPr>
              <a:xfrm>
                <a:off x="1212925" y="3588853"/>
                <a:ext cx="3821238" cy="42774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lumMod val="50000"/>
                            </a:schemeClr>
                          </a:solidFill>
                          <a:latin typeface="Cambria Math" panose="02040503050406030204" pitchFamily="18" charset="0"/>
                        </a:rPr>
                        <m:t>𝑑</m:t>
                      </m:r>
                      <m:d>
                        <m:dPr>
                          <m:ctrlPr>
                            <a:rPr lang="en-US" b="0" i="1" smtClean="0">
                              <a:solidFill>
                                <a:schemeClr val="accent1">
                                  <a:lumMod val="50000"/>
                                </a:schemeClr>
                              </a:solidFill>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𝑝</m:t>
                          </m:r>
                          <m:r>
                            <a:rPr lang="en-US" b="0" i="1" smtClean="0">
                              <a:solidFill>
                                <a:schemeClr val="accent1">
                                  <a:lumMod val="50000"/>
                                </a:schemeClr>
                              </a:solidFill>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𝑞</m:t>
                          </m:r>
                        </m:e>
                      </m:d>
                      <m:r>
                        <a:rPr lang="en-US" b="0" i="1" smtClean="0">
                          <a:solidFill>
                            <a:schemeClr val="accent1">
                              <a:lumMod val="50000"/>
                            </a:schemeClr>
                          </a:solidFill>
                          <a:latin typeface="Cambria Math" panose="02040503050406030204" pitchFamily="18" charset="0"/>
                        </a:rPr>
                        <m:t>= </m:t>
                      </m:r>
                      <m:rad>
                        <m:radPr>
                          <m:degHide m:val="on"/>
                          <m:ctrlPr>
                            <a:rPr lang="en-US" b="0" i="1" smtClean="0">
                              <a:solidFill>
                                <a:schemeClr val="accent1">
                                  <a:lumMod val="50000"/>
                                </a:schemeClr>
                              </a:solidFill>
                              <a:latin typeface="Cambria Math" panose="02040503050406030204" pitchFamily="18" charset="0"/>
                              <a:ea typeface="Cambria Math" panose="02040503050406030204" pitchFamily="18" charset="0"/>
                            </a:rPr>
                          </m:ctrlPr>
                        </m:radPr>
                        <m:deg/>
                        <m:e>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b="0" dirty="0">
                  <a:solidFill>
                    <a:schemeClr val="accent1">
                      <a:lumMod val="50000"/>
                    </a:schemeClr>
                  </a:solidFill>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B8C316A4-43F9-954C-B3DD-E18F14017C77}"/>
                  </a:ext>
                </a:extLst>
              </p:cNvPr>
              <p:cNvSpPr txBox="1">
                <a:spLocks noRot="1" noChangeAspect="1" noMove="1" noResize="1" noEditPoints="1" noAdjustHandles="1" noChangeArrowheads="1" noChangeShapeType="1" noTextEdit="1"/>
              </p:cNvSpPr>
              <p:nvPr/>
            </p:nvSpPr>
            <p:spPr>
              <a:xfrm>
                <a:off x="1212925" y="3588853"/>
                <a:ext cx="3821238" cy="427746"/>
              </a:xfrm>
              <a:prstGeom prst="rect">
                <a:avLst/>
              </a:prstGeom>
              <a:blipFill>
                <a:blip r:embed="rId3"/>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2925EB7-9C5E-304B-AE2F-89345801FAED}"/>
                  </a:ext>
                </a:extLst>
              </p:cNvPr>
              <p:cNvSpPr txBox="1"/>
              <p:nvPr/>
            </p:nvSpPr>
            <p:spPr>
              <a:xfrm>
                <a:off x="1114840" y="3135743"/>
                <a:ext cx="4998466" cy="369332"/>
              </a:xfrm>
              <a:prstGeom prst="rect">
                <a:avLst/>
              </a:prstGeom>
              <a:noFill/>
            </p:spPr>
            <p:txBody>
              <a:bodyPr wrap="square" rtlCol="0">
                <a:spAutoFit/>
              </a:bodyPr>
              <a:lstStyle/>
              <a:p>
                <a:r>
                  <a:rPr lang="en-US" dirty="0">
                    <a:solidFill>
                      <a:schemeClr val="tx1"/>
                    </a:solidFill>
                  </a:rPr>
                  <a:t>Euclidean formula: 2 point </a:t>
                </a:r>
                <a14:m>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e>
                    </m:d>
                  </m:oMath>
                </a14:m>
                <a:endParaRPr lang="en-US" sz="1600" b="0" dirty="0">
                  <a:solidFill>
                    <a:schemeClr val="tx1"/>
                  </a:solidFill>
                </a:endParaRPr>
              </a:p>
            </p:txBody>
          </p:sp>
        </mc:Choice>
        <mc:Fallback xmlns="">
          <p:sp>
            <p:nvSpPr>
              <p:cNvPr id="27" name="TextBox 26">
                <a:extLst>
                  <a:ext uri="{FF2B5EF4-FFF2-40B4-BE49-F238E27FC236}">
                    <a16:creationId xmlns:a16="http://schemas.microsoft.com/office/drawing/2014/main" id="{C2925EB7-9C5E-304B-AE2F-89345801FAED}"/>
                  </a:ext>
                </a:extLst>
              </p:cNvPr>
              <p:cNvSpPr txBox="1">
                <a:spLocks noRot="1" noChangeAspect="1" noMove="1" noResize="1" noEditPoints="1" noAdjustHandles="1" noChangeArrowheads="1" noChangeShapeType="1" noTextEdit="1"/>
              </p:cNvSpPr>
              <p:nvPr/>
            </p:nvSpPr>
            <p:spPr>
              <a:xfrm>
                <a:off x="1114840" y="3135743"/>
                <a:ext cx="4998466" cy="369332"/>
              </a:xfrm>
              <a:prstGeom prst="rect">
                <a:avLst/>
              </a:prstGeom>
              <a:blipFill>
                <a:blip r:embed="rId4"/>
                <a:stretch>
                  <a:fillRect l="-1013" t="-6667" b="-2666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0EC12726-FC77-6E4E-8E1D-6153399C0B55}"/>
              </a:ext>
            </a:extLst>
          </p:cNvPr>
          <p:cNvSpPr txBox="1"/>
          <p:nvPr/>
        </p:nvSpPr>
        <p:spPr>
          <a:xfrm>
            <a:off x="2079024" y="2259914"/>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E93C3D-64A3-C145-8545-1D6A8ECD7E01}"/>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32" name="TextBox 31">
                <a:extLst>
                  <a:ext uri="{FF2B5EF4-FFF2-40B4-BE49-F238E27FC236}">
                    <a16:creationId xmlns:a16="http://schemas.microsoft.com/office/drawing/2014/main" id="{58E93C3D-64A3-C145-8545-1D6A8ECD7E01}"/>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5"/>
                <a:stretch>
                  <a:fillRect l="-983" b="-789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C2F8D6D8-049A-A441-983A-8684D979FBAA}"/>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34" name="TextBox 33">
            <a:extLst>
              <a:ext uri="{FF2B5EF4-FFF2-40B4-BE49-F238E27FC236}">
                <a16:creationId xmlns:a16="http://schemas.microsoft.com/office/drawing/2014/main" id="{03B599A2-3F20-4C47-933A-743233EBFA53}"/>
              </a:ext>
            </a:extLst>
          </p:cNvPr>
          <p:cNvSpPr txBox="1"/>
          <p:nvPr/>
        </p:nvSpPr>
        <p:spPr>
          <a:xfrm>
            <a:off x="817753" y="2819433"/>
            <a:ext cx="5939502" cy="369332"/>
          </a:xfrm>
          <a:prstGeom prst="rect">
            <a:avLst/>
          </a:prstGeom>
          <a:noFill/>
        </p:spPr>
        <p:txBody>
          <a:bodyPr wrap="square" rtlCol="0">
            <a:spAutoFit/>
          </a:bodyPr>
          <a:lstStyle/>
          <a:p>
            <a:r>
              <a:rPr lang="en-US" dirty="0"/>
              <a:t>+ </a:t>
            </a:r>
            <a:r>
              <a:rPr lang="en-US" u="sng" dirty="0"/>
              <a:t>Step 2</a:t>
            </a:r>
            <a:r>
              <a:rPr lang="en-US" dirty="0"/>
              <a:t>: Compute distance between new and existing objects</a:t>
            </a:r>
          </a:p>
        </p:txBody>
      </p:sp>
      <p:sp>
        <p:nvSpPr>
          <p:cNvPr id="35" name="TextBox 34">
            <a:extLst>
              <a:ext uri="{FF2B5EF4-FFF2-40B4-BE49-F238E27FC236}">
                <a16:creationId xmlns:a16="http://schemas.microsoft.com/office/drawing/2014/main" id="{0D617013-A71D-0D44-91A6-4E16B3E7198B}"/>
              </a:ext>
            </a:extLst>
          </p:cNvPr>
          <p:cNvSpPr txBox="1"/>
          <p:nvPr/>
        </p:nvSpPr>
        <p:spPr>
          <a:xfrm>
            <a:off x="96758" y="6497912"/>
            <a:ext cx="3777381" cy="307777"/>
          </a:xfrm>
          <a:prstGeom prst="rect">
            <a:avLst/>
          </a:prstGeom>
          <a:noFill/>
        </p:spPr>
        <p:txBody>
          <a:bodyPr wrap="none" rtlCol="0">
            <a:spAutoFit/>
          </a:bodyPr>
          <a:lstStyle/>
          <a:p>
            <a:r>
              <a:rPr lang="en-US" sz="1400" i="1" dirty="0">
                <a:hlinkClick r:id="rId6">
                  <a:extLst>
                    <a:ext uri="{A12FA001-AC4F-418D-AE19-62706E023703}">
                      <ahyp:hlinkClr xmlns:ahyp="http://schemas.microsoft.com/office/drawing/2018/hyperlinkcolor" xmlns="" val="tx"/>
                    </a:ext>
                  </a:extLst>
                </a:hlinkClick>
              </a:rPr>
              <a:t>https://en.wikipedia.org/wiki/Euclidean_distance</a:t>
            </a:r>
            <a:endParaRPr lang="en-US" sz="1400" i="1" dirty="0"/>
          </a:p>
        </p:txBody>
      </p:sp>
      <p:sp>
        <p:nvSpPr>
          <p:cNvPr id="29" name="TextBox 28">
            <a:extLst>
              <a:ext uri="{FF2B5EF4-FFF2-40B4-BE49-F238E27FC236}">
                <a16:creationId xmlns:a16="http://schemas.microsoft.com/office/drawing/2014/main" id="{DB2E5CB1-B67B-124C-9B28-EB3CB82B8E48}"/>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23" name="Google Shape;932;p47">
            <a:extLst>
              <a:ext uri="{FF2B5EF4-FFF2-40B4-BE49-F238E27FC236}">
                <a16:creationId xmlns:a16="http://schemas.microsoft.com/office/drawing/2014/main" id="{9CCB2281-763E-4DB5-B5B3-0AD26B5155A4}"/>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43119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11" name="Picture 10">
            <a:extLst>
              <a:ext uri="{FF2B5EF4-FFF2-40B4-BE49-F238E27FC236}">
                <a16:creationId xmlns:a16="http://schemas.microsoft.com/office/drawing/2014/main" id="{348ABEA0-54A6-C54A-984C-6A5B07503F33}"/>
              </a:ext>
            </a:extLst>
          </p:cNvPr>
          <p:cNvPicPr>
            <a:picLocks noChangeAspect="1"/>
          </p:cNvPicPr>
          <p:nvPr/>
        </p:nvPicPr>
        <p:blipFill>
          <a:blip r:embed="rId3"/>
          <a:stretch>
            <a:fillRect/>
          </a:stretch>
        </p:blipFill>
        <p:spPr>
          <a:xfrm>
            <a:off x="270391" y="1489509"/>
            <a:ext cx="1596809" cy="1596809"/>
          </a:xfrm>
          <a:prstGeom prst="rect">
            <a:avLst/>
          </a:prstGeom>
        </p:spPr>
      </p:pic>
      <p:sp>
        <p:nvSpPr>
          <p:cNvPr id="12" name="Google Shape;1861;p87">
            <a:extLst>
              <a:ext uri="{FF2B5EF4-FFF2-40B4-BE49-F238E27FC236}">
                <a16:creationId xmlns:a16="http://schemas.microsoft.com/office/drawing/2014/main" id="{1B8A409B-519E-FA46-B951-D68ED32C4ACA}"/>
              </a:ext>
            </a:extLst>
          </p:cNvPr>
          <p:cNvSpPr/>
          <p:nvPr/>
        </p:nvSpPr>
        <p:spPr>
          <a:xfrm>
            <a:off x="1958656" y="2308217"/>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13" name="Google Shape;1608;p77">
            <a:extLst>
              <a:ext uri="{FF2B5EF4-FFF2-40B4-BE49-F238E27FC236}">
                <a16:creationId xmlns:a16="http://schemas.microsoft.com/office/drawing/2014/main" id="{38CA187A-99E2-8049-A8C8-E4D5B1C4E6FE}"/>
              </a:ext>
            </a:extLst>
          </p:cNvPr>
          <p:cNvSpPr txBox="1"/>
          <p:nvPr/>
        </p:nvSpPr>
        <p:spPr>
          <a:xfrm>
            <a:off x="171126" y="3086318"/>
            <a:ext cx="1768336" cy="595200"/>
          </a:xfrm>
          <a:prstGeom prst="rect">
            <a:avLst/>
          </a:prstGeom>
          <a:noFill/>
          <a:ln>
            <a:noFill/>
          </a:ln>
        </p:spPr>
        <p:txBody>
          <a:bodyPr spcFirstLastPara="1" wrap="square" lIns="121900" tIns="121900" rIns="121900" bIns="121900" anchor="ctr" anchorCtr="0">
            <a:noAutofit/>
          </a:bodyPr>
          <a:lstStyle/>
          <a:p>
            <a:pPr algn="ctr"/>
            <a:r>
              <a:rPr lang="en" sz="2000" dirty="0">
                <a:latin typeface="Concert One"/>
                <a:ea typeface="Concert One"/>
                <a:cs typeface="Concert One"/>
                <a:sym typeface="Concert One"/>
              </a:rPr>
              <a:t>Input video</a:t>
            </a:r>
            <a:endParaRPr sz="2000" dirty="0">
              <a:latin typeface="Concert One"/>
              <a:ea typeface="Concert One"/>
              <a:cs typeface="Concert One"/>
              <a:sym typeface="Concert One"/>
            </a:endParaRPr>
          </a:p>
        </p:txBody>
      </p:sp>
      <p:sp>
        <p:nvSpPr>
          <p:cNvPr id="2" name="Rectangle 1">
            <a:extLst>
              <a:ext uri="{FF2B5EF4-FFF2-40B4-BE49-F238E27FC236}">
                <a16:creationId xmlns:a16="http://schemas.microsoft.com/office/drawing/2014/main" id="{9948BDE5-CEAF-2646-8513-D737E087719D}"/>
              </a:ext>
            </a:extLst>
          </p:cNvPr>
          <p:cNvSpPr/>
          <p:nvPr/>
        </p:nvSpPr>
        <p:spPr>
          <a:xfrm>
            <a:off x="3173812" y="1477014"/>
            <a:ext cx="5851266" cy="1609303"/>
          </a:xfrm>
          <a:prstGeom prst="rect">
            <a:avLst/>
          </a:prstGeom>
          <a:solidFill>
            <a:schemeClr val="accent4">
              <a:lumMod val="40000"/>
              <a:lumOff val="6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4F24F03C-C4A4-6B4E-B506-981A27B1C00C}"/>
              </a:ext>
            </a:extLst>
          </p:cNvPr>
          <p:cNvSpPr txBox="1"/>
          <p:nvPr/>
        </p:nvSpPr>
        <p:spPr>
          <a:xfrm>
            <a:off x="3173811" y="1482713"/>
            <a:ext cx="5851267" cy="400110"/>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a:solidFill>
              <a:schemeClr val="tx1"/>
            </a:solidFill>
          </a:ln>
        </p:spPr>
        <p:txBody>
          <a:bodyPr wrap="square" rtlCol="0">
            <a:spAutoFit/>
          </a:bodyPr>
          <a:lstStyle/>
          <a:p>
            <a:pPr algn="ctr"/>
            <a:r>
              <a:rPr lang="en-US" sz="2000" b="1" dirty="0"/>
              <a:t>Detection Hotspot Processing</a:t>
            </a:r>
          </a:p>
        </p:txBody>
      </p:sp>
      <p:sp>
        <p:nvSpPr>
          <p:cNvPr id="16" name="Rounded Rectangle 15">
            <a:extLst>
              <a:ext uri="{FF2B5EF4-FFF2-40B4-BE49-F238E27FC236}">
                <a16:creationId xmlns:a16="http://schemas.microsoft.com/office/drawing/2014/main" id="{84E9EE55-B6A9-2344-84BB-9B8A7DE6B2AE}"/>
              </a:ext>
            </a:extLst>
          </p:cNvPr>
          <p:cNvSpPr/>
          <p:nvPr/>
        </p:nvSpPr>
        <p:spPr>
          <a:xfrm>
            <a:off x="3396891" y="2039559"/>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Object Detector</a:t>
            </a:r>
          </a:p>
        </p:txBody>
      </p:sp>
      <p:sp>
        <p:nvSpPr>
          <p:cNvPr id="19" name="Google Shape;1861;p87">
            <a:extLst>
              <a:ext uri="{FF2B5EF4-FFF2-40B4-BE49-F238E27FC236}">
                <a16:creationId xmlns:a16="http://schemas.microsoft.com/office/drawing/2014/main" id="{C0553AA0-9242-CA4F-ACD0-30925213E186}"/>
              </a:ext>
            </a:extLst>
          </p:cNvPr>
          <p:cNvSpPr/>
          <p:nvPr/>
        </p:nvSpPr>
        <p:spPr>
          <a:xfrm>
            <a:off x="5543645" y="2308217"/>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20" name="Rounded Rectangle 19">
            <a:extLst>
              <a:ext uri="{FF2B5EF4-FFF2-40B4-BE49-F238E27FC236}">
                <a16:creationId xmlns:a16="http://schemas.microsoft.com/office/drawing/2014/main" id="{A713ABC1-5235-D345-81A4-94ABCDD6EDDF}"/>
              </a:ext>
            </a:extLst>
          </p:cNvPr>
          <p:cNvSpPr/>
          <p:nvPr/>
        </p:nvSpPr>
        <p:spPr>
          <a:xfrm>
            <a:off x="6918872" y="2039558"/>
            <a:ext cx="1956122" cy="636607"/>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Tracking Object</a:t>
            </a:r>
          </a:p>
        </p:txBody>
      </p:sp>
      <p:sp>
        <p:nvSpPr>
          <p:cNvPr id="21" name="Google Shape;1861;p87">
            <a:extLst>
              <a:ext uri="{FF2B5EF4-FFF2-40B4-BE49-F238E27FC236}">
                <a16:creationId xmlns:a16="http://schemas.microsoft.com/office/drawing/2014/main" id="{5A124781-0669-964A-963C-D37F6DD5DAF1}"/>
              </a:ext>
            </a:extLst>
          </p:cNvPr>
          <p:cNvSpPr/>
          <p:nvPr/>
        </p:nvSpPr>
        <p:spPr>
          <a:xfrm>
            <a:off x="9132335" y="2261443"/>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22" name="Picture 21">
            <a:extLst>
              <a:ext uri="{FF2B5EF4-FFF2-40B4-BE49-F238E27FC236}">
                <a16:creationId xmlns:a16="http://schemas.microsoft.com/office/drawing/2014/main" id="{B781F082-B52F-1C4A-99D2-10095E165BEB}"/>
              </a:ext>
            </a:extLst>
          </p:cNvPr>
          <p:cNvPicPr>
            <a:picLocks noChangeAspect="1"/>
          </p:cNvPicPr>
          <p:nvPr/>
        </p:nvPicPr>
        <p:blipFill>
          <a:blip r:embed="rId3"/>
          <a:stretch>
            <a:fillRect/>
          </a:stretch>
        </p:blipFill>
        <p:spPr>
          <a:xfrm>
            <a:off x="10329452" y="1489509"/>
            <a:ext cx="1596809" cy="1596809"/>
          </a:xfrm>
          <a:prstGeom prst="rect">
            <a:avLst/>
          </a:prstGeom>
        </p:spPr>
      </p:pic>
      <p:sp>
        <p:nvSpPr>
          <p:cNvPr id="23" name="Google Shape;1608;p77">
            <a:extLst>
              <a:ext uri="{FF2B5EF4-FFF2-40B4-BE49-F238E27FC236}">
                <a16:creationId xmlns:a16="http://schemas.microsoft.com/office/drawing/2014/main" id="{7D920030-D54D-8045-BDC6-D784B826058C}"/>
              </a:ext>
            </a:extLst>
          </p:cNvPr>
          <p:cNvSpPr txBox="1"/>
          <p:nvPr/>
        </p:nvSpPr>
        <p:spPr>
          <a:xfrm>
            <a:off x="9856969" y="3130672"/>
            <a:ext cx="2371600" cy="595200"/>
          </a:xfrm>
          <a:prstGeom prst="rect">
            <a:avLst/>
          </a:prstGeom>
          <a:noFill/>
          <a:ln>
            <a:noFill/>
          </a:ln>
        </p:spPr>
        <p:txBody>
          <a:bodyPr spcFirstLastPara="1" wrap="square" lIns="121900" tIns="121900" rIns="121900" bIns="121900" anchor="ctr" anchorCtr="0">
            <a:noAutofit/>
          </a:bodyPr>
          <a:lstStyle/>
          <a:p>
            <a:pPr algn="ctr"/>
            <a:r>
              <a:rPr lang="en" sz="2000" dirty="0">
                <a:latin typeface="Concert One"/>
                <a:ea typeface="Concert One"/>
                <a:cs typeface="Concert One"/>
                <a:sym typeface="Concert One"/>
              </a:rPr>
              <a:t>Output video</a:t>
            </a:r>
            <a:endParaRPr sz="2000" dirty="0">
              <a:latin typeface="Concert One"/>
              <a:ea typeface="Concert One"/>
              <a:cs typeface="Concert One"/>
              <a:sym typeface="Concert One"/>
            </a:endParaRPr>
          </a:p>
        </p:txBody>
      </p:sp>
      <p:sp>
        <p:nvSpPr>
          <p:cNvPr id="4" name="TextBox 3">
            <a:extLst>
              <a:ext uri="{FF2B5EF4-FFF2-40B4-BE49-F238E27FC236}">
                <a16:creationId xmlns:a16="http://schemas.microsoft.com/office/drawing/2014/main" id="{6B358CD3-FBED-1641-A40C-B0BD7833B147}"/>
              </a:ext>
            </a:extLst>
          </p:cNvPr>
          <p:cNvSpPr txBox="1"/>
          <p:nvPr/>
        </p:nvSpPr>
        <p:spPr>
          <a:xfrm>
            <a:off x="9280465" y="1988531"/>
            <a:ext cx="706027" cy="369332"/>
          </a:xfrm>
          <a:prstGeom prst="rect">
            <a:avLst/>
          </a:prstGeom>
          <a:noFill/>
        </p:spPr>
        <p:txBody>
          <a:bodyPr wrap="none" rtlCol="0">
            <a:spAutoFit/>
          </a:bodyPr>
          <a:lstStyle/>
          <a:p>
            <a:r>
              <a:rPr lang="en-US" dirty="0"/>
              <a:t>Write</a:t>
            </a:r>
          </a:p>
        </p:txBody>
      </p:sp>
      <p:sp>
        <p:nvSpPr>
          <p:cNvPr id="5" name="TextBox 4">
            <a:extLst>
              <a:ext uri="{FF2B5EF4-FFF2-40B4-BE49-F238E27FC236}">
                <a16:creationId xmlns:a16="http://schemas.microsoft.com/office/drawing/2014/main" id="{2DB28FD7-2CB1-9243-BE29-CECEF9D0C730}"/>
              </a:ext>
            </a:extLst>
          </p:cNvPr>
          <p:cNvSpPr txBox="1"/>
          <p:nvPr/>
        </p:nvSpPr>
        <p:spPr>
          <a:xfrm>
            <a:off x="2156832" y="2063885"/>
            <a:ext cx="653512" cy="369332"/>
          </a:xfrm>
          <a:prstGeom prst="rect">
            <a:avLst/>
          </a:prstGeom>
          <a:noFill/>
        </p:spPr>
        <p:txBody>
          <a:bodyPr wrap="none" rtlCol="0">
            <a:spAutoFit/>
          </a:bodyPr>
          <a:lstStyle/>
          <a:p>
            <a:r>
              <a:rPr lang="en-US" dirty="0"/>
              <a:t>Read</a:t>
            </a:r>
          </a:p>
        </p:txBody>
      </p:sp>
      <p:sp>
        <p:nvSpPr>
          <p:cNvPr id="15" name="TextBox 14">
            <a:extLst>
              <a:ext uri="{FF2B5EF4-FFF2-40B4-BE49-F238E27FC236}">
                <a16:creationId xmlns:a16="http://schemas.microsoft.com/office/drawing/2014/main" id="{9AE7A3C8-B81C-B649-B6F4-A4B4E586705C}"/>
              </a:ext>
            </a:extLst>
          </p:cNvPr>
          <p:cNvSpPr txBox="1"/>
          <p:nvPr/>
        </p:nvSpPr>
        <p:spPr>
          <a:xfrm>
            <a:off x="5576092" y="2001026"/>
            <a:ext cx="1124090" cy="369332"/>
          </a:xfrm>
          <a:prstGeom prst="rect">
            <a:avLst/>
          </a:prstGeom>
          <a:noFill/>
        </p:spPr>
        <p:txBody>
          <a:bodyPr wrap="none" rtlCol="0">
            <a:spAutoFit/>
          </a:bodyPr>
          <a:lstStyle/>
          <a:p>
            <a:r>
              <a:rPr lang="en-US" dirty="0"/>
              <a:t>Recognize</a:t>
            </a:r>
          </a:p>
        </p:txBody>
      </p:sp>
      <p:sp>
        <p:nvSpPr>
          <p:cNvPr id="24" name="TextBox 23">
            <a:extLst>
              <a:ext uri="{FF2B5EF4-FFF2-40B4-BE49-F238E27FC236}">
                <a16:creationId xmlns:a16="http://schemas.microsoft.com/office/drawing/2014/main" id="{2A88B003-6E42-5A4A-9C35-DFA68C301AA4}"/>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27" name="Google Shape;1938;p90">
            <a:extLst>
              <a:ext uri="{FF2B5EF4-FFF2-40B4-BE49-F238E27FC236}">
                <a16:creationId xmlns:a16="http://schemas.microsoft.com/office/drawing/2014/main" id="{D8953664-79A2-DE4D-A905-8513DB05EB20}"/>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6" name="Rectangle 5">
            <a:extLst>
              <a:ext uri="{FF2B5EF4-FFF2-40B4-BE49-F238E27FC236}">
                <a16:creationId xmlns:a16="http://schemas.microsoft.com/office/drawing/2014/main" id="{86BF43B7-5690-C14D-85D7-6FD59AEC15EB}"/>
              </a:ext>
            </a:extLst>
          </p:cNvPr>
          <p:cNvSpPr/>
          <p:nvPr/>
        </p:nvSpPr>
        <p:spPr>
          <a:xfrm>
            <a:off x="3396891" y="2039558"/>
            <a:ext cx="1956122" cy="6366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FD187A7-5885-4548-8FBD-F4D3CA49E12B}"/>
              </a:ext>
            </a:extLst>
          </p:cNvPr>
          <p:cNvSpPr/>
          <p:nvPr/>
        </p:nvSpPr>
        <p:spPr>
          <a:xfrm>
            <a:off x="6918872" y="2039871"/>
            <a:ext cx="1956122" cy="6366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2AB0EA-EBDD-FB41-A682-AA93A72A7BCC}"/>
              </a:ext>
            </a:extLst>
          </p:cNvPr>
          <p:cNvSpPr txBox="1"/>
          <p:nvPr/>
        </p:nvSpPr>
        <p:spPr>
          <a:xfrm>
            <a:off x="270391" y="4037620"/>
            <a:ext cx="4143185" cy="400110"/>
          </a:xfrm>
          <a:prstGeom prst="rect">
            <a:avLst/>
          </a:prstGeom>
          <a:noFill/>
        </p:spPr>
        <p:txBody>
          <a:bodyPr wrap="none" rtlCol="0">
            <a:spAutoFit/>
          </a:bodyPr>
          <a:lstStyle/>
          <a:p>
            <a:r>
              <a:rPr lang="en-US" sz="2000" b="1" dirty="0"/>
              <a:t>Object Detector</a:t>
            </a:r>
            <a:r>
              <a:rPr lang="en-US" b="1" dirty="0"/>
              <a:t>: </a:t>
            </a:r>
            <a:r>
              <a:rPr lang="en-US" dirty="0"/>
              <a:t>using SSD300</a:t>
            </a:r>
            <a:r>
              <a:rPr lang="en-US" sz="2000" dirty="0"/>
              <a:t>(VGG16)</a:t>
            </a:r>
          </a:p>
        </p:txBody>
      </p:sp>
      <p:sp>
        <p:nvSpPr>
          <p:cNvPr id="8" name="TextBox 7">
            <a:extLst>
              <a:ext uri="{FF2B5EF4-FFF2-40B4-BE49-F238E27FC236}">
                <a16:creationId xmlns:a16="http://schemas.microsoft.com/office/drawing/2014/main" id="{17045A66-B541-C24B-B1D9-5784A0BF6F3C}"/>
              </a:ext>
            </a:extLst>
          </p:cNvPr>
          <p:cNvSpPr txBox="1"/>
          <p:nvPr/>
        </p:nvSpPr>
        <p:spPr>
          <a:xfrm>
            <a:off x="5543645" y="4037620"/>
            <a:ext cx="1719445" cy="369332"/>
          </a:xfrm>
          <a:prstGeom prst="rect">
            <a:avLst/>
          </a:prstGeom>
          <a:noFill/>
        </p:spPr>
        <p:txBody>
          <a:bodyPr wrap="none" rtlCol="0">
            <a:spAutoFit/>
          </a:bodyPr>
          <a:lstStyle/>
          <a:p>
            <a:r>
              <a:rPr lang="en-US" b="1" dirty="0"/>
              <a:t>Tracking Object:</a:t>
            </a:r>
          </a:p>
        </p:txBody>
      </p:sp>
      <p:sp>
        <p:nvSpPr>
          <p:cNvPr id="9" name="TextBox 8">
            <a:extLst>
              <a:ext uri="{FF2B5EF4-FFF2-40B4-BE49-F238E27FC236}">
                <a16:creationId xmlns:a16="http://schemas.microsoft.com/office/drawing/2014/main" id="{2CC2531E-F5C3-7A4F-B1EE-B707F7E24C71}"/>
              </a:ext>
            </a:extLst>
          </p:cNvPr>
          <p:cNvSpPr txBox="1"/>
          <p:nvPr/>
        </p:nvSpPr>
        <p:spPr>
          <a:xfrm>
            <a:off x="5994456" y="4407092"/>
            <a:ext cx="4896020"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10" name="TextBox 9">
            <a:extLst>
              <a:ext uri="{FF2B5EF4-FFF2-40B4-BE49-F238E27FC236}">
                <a16:creationId xmlns:a16="http://schemas.microsoft.com/office/drawing/2014/main" id="{4B4D6D88-7411-2048-83C5-1C0C830CA3BA}"/>
              </a:ext>
            </a:extLst>
          </p:cNvPr>
          <p:cNvSpPr txBox="1"/>
          <p:nvPr/>
        </p:nvSpPr>
        <p:spPr>
          <a:xfrm>
            <a:off x="5994456" y="4776424"/>
            <a:ext cx="5992346" cy="369332"/>
          </a:xfrm>
          <a:prstGeom prst="rect">
            <a:avLst/>
          </a:prstGeom>
          <a:noFill/>
        </p:spPr>
        <p:txBody>
          <a:bodyPr wrap="none" rtlCol="0">
            <a:spAutoFit/>
          </a:bodyPr>
          <a:lstStyle/>
          <a:p>
            <a:r>
              <a:rPr lang="en-US" dirty="0"/>
              <a:t>+ </a:t>
            </a:r>
            <a:r>
              <a:rPr lang="en-US" u="sng" dirty="0"/>
              <a:t>Step 2</a:t>
            </a:r>
            <a:r>
              <a:rPr lang="en-US" dirty="0"/>
              <a:t>: Compute distance between new and existing objects</a:t>
            </a:r>
          </a:p>
        </p:txBody>
      </p:sp>
      <p:sp>
        <p:nvSpPr>
          <p:cNvPr id="14" name="TextBox 13">
            <a:extLst>
              <a:ext uri="{FF2B5EF4-FFF2-40B4-BE49-F238E27FC236}">
                <a16:creationId xmlns:a16="http://schemas.microsoft.com/office/drawing/2014/main" id="{AB84DDEB-2E28-1C4A-A059-1ADB3F46D790}"/>
              </a:ext>
            </a:extLst>
          </p:cNvPr>
          <p:cNvSpPr txBox="1"/>
          <p:nvPr/>
        </p:nvSpPr>
        <p:spPr>
          <a:xfrm>
            <a:off x="5994456" y="5145756"/>
            <a:ext cx="5164812" cy="369332"/>
          </a:xfrm>
          <a:prstGeom prst="rect">
            <a:avLst/>
          </a:prstGeom>
          <a:noFill/>
        </p:spPr>
        <p:txBody>
          <a:bodyPr wrap="none" rtlCol="0">
            <a:spAutoFit/>
          </a:bodyPr>
          <a:lstStyle/>
          <a:p>
            <a:r>
              <a:rPr lang="en-US" dirty="0"/>
              <a:t>+ </a:t>
            </a:r>
            <a:r>
              <a:rPr lang="en-US" u="sng" dirty="0"/>
              <a:t>Step 3</a:t>
            </a:r>
            <a:r>
              <a:rPr lang="en-US" dirty="0"/>
              <a:t>: Update </a:t>
            </a:r>
            <a:r>
              <a:rPr lang="en-US" i="1" dirty="0"/>
              <a:t>(x, y)</a:t>
            </a:r>
            <a:r>
              <a:rPr lang="en-US" dirty="0"/>
              <a:t>-coordinates of existing objects</a:t>
            </a:r>
          </a:p>
        </p:txBody>
      </p:sp>
      <p:sp>
        <p:nvSpPr>
          <p:cNvPr id="17" name="TextBox 16">
            <a:extLst>
              <a:ext uri="{FF2B5EF4-FFF2-40B4-BE49-F238E27FC236}">
                <a16:creationId xmlns:a16="http://schemas.microsoft.com/office/drawing/2014/main" id="{7BDB7956-FBB8-2542-A5C1-EF3185118E2D}"/>
              </a:ext>
            </a:extLst>
          </p:cNvPr>
          <p:cNvSpPr txBox="1"/>
          <p:nvPr/>
        </p:nvSpPr>
        <p:spPr>
          <a:xfrm>
            <a:off x="5994231" y="5515088"/>
            <a:ext cx="2996398" cy="369332"/>
          </a:xfrm>
          <a:prstGeom prst="rect">
            <a:avLst/>
          </a:prstGeom>
          <a:noFill/>
        </p:spPr>
        <p:txBody>
          <a:bodyPr wrap="none" rtlCol="0">
            <a:spAutoFit/>
          </a:bodyPr>
          <a:lstStyle/>
          <a:p>
            <a:r>
              <a:rPr lang="en-US" dirty="0"/>
              <a:t>+ </a:t>
            </a:r>
            <a:r>
              <a:rPr lang="en-US" u="sng" dirty="0"/>
              <a:t>Step 4</a:t>
            </a:r>
            <a:r>
              <a:rPr lang="en-US" dirty="0"/>
              <a:t>: Register new objects</a:t>
            </a:r>
          </a:p>
        </p:txBody>
      </p:sp>
      <p:sp>
        <p:nvSpPr>
          <p:cNvPr id="18" name="Rectangle 17">
            <a:extLst>
              <a:ext uri="{FF2B5EF4-FFF2-40B4-BE49-F238E27FC236}">
                <a16:creationId xmlns:a16="http://schemas.microsoft.com/office/drawing/2014/main" id="{FFB2F34C-E827-8248-943C-931A091BF909}"/>
              </a:ext>
            </a:extLst>
          </p:cNvPr>
          <p:cNvSpPr/>
          <p:nvPr/>
        </p:nvSpPr>
        <p:spPr>
          <a:xfrm>
            <a:off x="5994231" y="5851509"/>
            <a:ext cx="3211777" cy="369332"/>
          </a:xfrm>
          <a:prstGeom prst="rect">
            <a:avLst/>
          </a:prstGeom>
        </p:spPr>
        <p:txBody>
          <a:bodyPr wrap="none">
            <a:spAutoFit/>
          </a:bodyPr>
          <a:lstStyle/>
          <a:p>
            <a:r>
              <a:rPr lang="en-US" dirty="0"/>
              <a:t>+ </a:t>
            </a:r>
            <a:r>
              <a:rPr lang="en-US" u="sng" dirty="0"/>
              <a:t>Step 5</a:t>
            </a:r>
            <a:r>
              <a:rPr lang="en-US" dirty="0"/>
              <a:t>: Deregister old objects </a:t>
            </a:r>
          </a:p>
        </p:txBody>
      </p:sp>
      <p:sp>
        <p:nvSpPr>
          <p:cNvPr id="28" name="Google Shape;932;p47">
            <a:extLst>
              <a:ext uri="{FF2B5EF4-FFF2-40B4-BE49-F238E27FC236}">
                <a16:creationId xmlns:a16="http://schemas.microsoft.com/office/drawing/2014/main" id="{CE1E9C0C-0927-4AEB-9171-DC2D90564155}"/>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98483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animBg="1"/>
      <p:bldP spid="7" grpId="0"/>
      <p:bldP spid="8" grpId="0"/>
      <p:bldP spid="9" grpId="0"/>
      <p:bldP spid="10" grpId="0"/>
      <p:bldP spid="14" grpId="0"/>
      <p:bldP spid="17"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7" name="Google Shape;1938;p90">
            <a:extLst>
              <a:ext uri="{FF2B5EF4-FFF2-40B4-BE49-F238E27FC236}">
                <a16:creationId xmlns:a16="http://schemas.microsoft.com/office/drawing/2014/main" id="{D8953664-79A2-DE4D-A905-8513DB05EB20}"/>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5" name="Google Shape;930;p47">
            <a:extLst>
              <a:ext uri="{FF2B5EF4-FFF2-40B4-BE49-F238E27FC236}">
                <a16:creationId xmlns:a16="http://schemas.microsoft.com/office/drawing/2014/main" id="{DA1C3E5A-9DBA-3244-9238-8011779B8CCE}"/>
              </a:ext>
            </a:extLst>
          </p:cNvPr>
          <p:cNvSpPr txBox="1">
            <a:spLocks/>
          </p:cNvSpPr>
          <p:nvPr/>
        </p:nvSpPr>
        <p:spPr>
          <a:xfrm>
            <a:off x="1720525" y="532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Configuration</a:t>
            </a:r>
          </a:p>
        </p:txBody>
      </p:sp>
      <p:pic>
        <p:nvPicPr>
          <p:cNvPr id="19" name="Picture 18">
            <a:extLst>
              <a:ext uri="{FF2B5EF4-FFF2-40B4-BE49-F238E27FC236}">
                <a16:creationId xmlns:a16="http://schemas.microsoft.com/office/drawing/2014/main" id="{6228FAFE-D989-7449-B882-75F54C26D2E1}"/>
              </a:ext>
            </a:extLst>
          </p:cNvPr>
          <p:cNvPicPr>
            <a:picLocks noChangeAspect="1"/>
          </p:cNvPicPr>
          <p:nvPr/>
        </p:nvPicPr>
        <p:blipFill>
          <a:blip r:embed="rId3"/>
          <a:stretch>
            <a:fillRect/>
          </a:stretch>
        </p:blipFill>
        <p:spPr>
          <a:xfrm>
            <a:off x="3211755" y="1658112"/>
            <a:ext cx="6290943" cy="4962619"/>
          </a:xfrm>
          <a:prstGeom prst="rect">
            <a:avLst/>
          </a:prstGeom>
        </p:spPr>
      </p:pic>
      <p:pic>
        <p:nvPicPr>
          <p:cNvPr id="20" name="Picture 19">
            <a:extLst>
              <a:ext uri="{FF2B5EF4-FFF2-40B4-BE49-F238E27FC236}">
                <a16:creationId xmlns:a16="http://schemas.microsoft.com/office/drawing/2014/main" id="{53428E41-3F26-6542-841D-D4058E7ACAC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rot="2860021">
            <a:off x="4473960" y="2729497"/>
            <a:ext cx="612378" cy="480852"/>
          </a:xfrm>
          <a:prstGeom prst="rect">
            <a:avLst/>
          </a:prstGeom>
          <a:noFill/>
        </p:spPr>
      </p:pic>
      <p:pic>
        <p:nvPicPr>
          <p:cNvPr id="21" name="Picture 20">
            <a:extLst>
              <a:ext uri="{FF2B5EF4-FFF2-40B4-BE49-F238E27FC236}">
                <a16:creationId xmlns:a16="http://schemas.microsoft.com/office/drawing/2014/main" id="{2F513F47-1D3F-D14A-9601-C609C559B416}"/>
              </a:ext>
            </a:extLst>
          </p:cNvPr>
          <p:cNvPicPr>
            <a:picLocks noChangeAspect="1"/>
          </p:cNvPicPr>
          <p:nvPr/>
        </p:nvPicPr>
        <p:blipFill>
          <a:blip r:embed="rId5"/>
          <a:stretch>
            <a:fillRect/>
          </a:stretch>
        </p:blipFill>
        <p:spPr>
          <a:xfrm>
            <a:off x="6487282" y="2893076"/>
            <a:ext cx="3015416" cy="2280619"/>
          </a:xfrm>
          <a:prstGeom prst="rect">
            <a:avLst/>
          </a:prstGeom>
        </p:spPr>
      </p:pic>
      <p:cxnSp>
        <p:nvCxnSpPr>
          <p:cNvPr id="22" name="Straight Connector 21">
            <a:extLst>
              <a:ext uri="{FF2B5EF4-FFF2-40B4-BE49-F238E27FC236}">
                <a16:creationId xmlns:a16="http://schemas.microsoft.com/office/drawing/2014/main" id="{E4A2B695-EDB9-6949-A4C8-32399C5A33B4}"/>
              </a:ext>
            </a:extLst>
          </p:cNvPr>
          <p:cNvCxnSpPr>
            <a:cxnSpLocks/>
          </p:cNvCxnSpPr>
          <p:nvPr/>
        </p:nvCxnSpPr>
        <p:spPr>
          <a:xfrm>
            <a:off x="4395216" y="2855166"/>
            <a:ext cx="1000" cy="32774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610C13DF-E8D2-E04C-AE98-171ACB794B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749907">
            <a:off x="5714746" y="3221707"/>
            <a:ext cx="234924" cy="166939"/>
          </a:xfrm>
          <a:prstGeom prst="rect">
            <a:avLst/>
          </a:prstGeom>
        </p:spPr>
      </p:pic>
      <p:cxnSp>
        <p:nvCxnSpPr>
          <p:cNvPr id="24" name="Straight Connector 23">
            <a:extLst>
              <a:ext uri="{FF2B5EF4-FFF2-40B4-BE49-F238E27FC236}">
                <a16:creationId xmlns:a16="http://schemas.microsoft.com/office/drawing/2014/main" id="{F97AB024-0559-7644-A230-5A3C00612549}"/>
              </a:ext>
            </a:extLst>
          </p:cNvPr>
          <p:cNvCxnSpPr>
            <a:cxnSpLocks/>
          </p:cNvCxnSpPr>
          <p:nvPr/>
        </p:nvCxnSpPr>
        <p:spPr>
          <a:xfrm>
            <a:off x="5698378" y="3222991"/>
            <a:ext cx="0" cy="1321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1D98B942-DB17-CC49-820A-AB5F4D13D544}"/>
              </a:ext>
            </a:extLst>
          </p:cNvPr>
          <p:cNvSpPr/>
          <p:nvPr/>
        </p:nvSpPr>
        <p:spPr>
          <a:xfrm>
            <a:off x="4167652" y="2883348"/>
            <a:ext cx="159645" cy="3249227"/>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08408D39-D728-E24E-B67C-0E5F960C638E}"/>
              </a:ext>
            </a:extLst>
          </p:cNvPr>
          <p:cNvSpPr/>
          <p:nvPr/>
        </p:nvSpPr>
        <p:spPr>
          <a:xfrm>
            <a:off x="3119823" y="3986997"/>
            <a:ext cx="1051891" cy="369332"/>
          </a:xfrm>
          <a:prstGeom prst="rect">
            <a:avLst/>
          </a:prstGeom>
        </p:spPr>
        <p:txBody>
          <a:bodyPr wrap="none">
            <a:spAutoFit/>
          </a:bodyPr>
          <a:lstStyle/>
          <a:p>
            <a:r>
              <a:rPr lang="en-US" dirty="0">
                <a:solidFill>
                  <a:srgbClr val="FF0000"/>
                </a:solidFill>
              </a:rPr>
              <a:t>2 ~ 2,5 m</a:t>
            </a:r>
          </a:p>
        </p:txBody>
      </p:sp>
      <p:sp>
        <p:nvSpPr>
          <p:cNvPr id="31" name="Arc 30">
            <a:extLst>
              <a:ext uri="{FF2B5EF4-FFF2-40B4-BE49-F238E27FC236}">
                <a16:creationId xmlns:a16="http://schemas.microsoft.com/office/drawing/2014/main" id="{B62AF349-1D26-6C42-BF37-830690AB5345}"/>
              </a:ext>
            </a:extLst>
          </p:cNvPr>
          <p:cNvSpPr/>
          <p:nvPr/>
        </p:nvSpPr>
        <p:spPr>
          <a:xfrm rot="8121279">
            <a:off x="4396334" y="2767974"/>
            <a:ext cx="492351" cy="511457"/>
          </a:xfrm>
          <a:prstGeom prst="arc">
            <a:avLst>
              <a:gd name="adj1" fmla="val 15209069"/>
              <a:gd name="adj2" fmla="val 0"/>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930CD209-39E2-7F40-8FE0-1706194BFB66}"/>
              </a:ext>
            </a:extLst>
          </p:cNvPr>
          <p:cNvSpPr/>
          <p:nvPr/>
        </p:nvSpPr>
        <p:spPr>
          <a:xfrm>
            <a:off x="4381615" y="3346668"/>
            <a:ext cx="979755" cy="369332"/>
          </a:xfrm>
          <a:prstGeom prst="rect">
            <a:avLst/>
          </a:prstGeom>
        </p:spPr>
        <p:txBody>
          <a:bodyPr wrap="none">
            <a:spAutoFit/>
          </a:bodyPr>
          <a:lstStyle/>
          <a:p>
            <a:r>
              <a:rPr lang="en-US" dirty="0">
                <a:solidFill>
                  <a:srgbClr val="FF0000"/>
                </a:solidFill>
              </a:rPr>
              <a:t>15   ~ 30</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8557600-0497-8440-A77C-D156232521E2}"/>
                  </a:ext>
                </a:extLst>
              </p:cNvPr>
              <p:cNvSpPr txBox="1"/>
              <p:nvPr/>
            </p:nvSpPr>
            <p:spPr>
              <a:xfrm>
                <a:off x="5136428" y="3288130"/>
                <a:ext cx="340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US" b="0" dirty="0">
                  <a:solidFill>
                    <a:srgbClr val="FF0000"/>
                  </a:solidFill>
                </a:endParaRPr>
              </a:p>
            </p:txBody>
          </p:sp>
        </mc:Choice>
        <mc:Fallback xmlns="">
          <p:sp>
            <p:nvSpPr>
              <p:cNvPr id="37" name="TextBox 36">
                <a:extLst>
                  <a:ext uri="{FF2B5EF4-FFF2-40B4-BE49-F238E27FC236}">
                    <a16:creationId xmlns:a16="http://schemas.microsoft.com/office/drawing/2014/main" id="{58557600-0497-8440-A77C-D156232521E2}"/>
                  </a:ext>
                </a:extLst>
              </p:cNvPr>
              <p:cNvSpPr txBox="1">
                <a:spLocks noRot="1" noChangeAspect="1" noMove="1" noResize="1" noEditPoints="1" noAdjustHandles="1" noChangeArrowheads="1" noChangeShapeType="1" noTextEdit="1"/>
              </p:cNvSpPr>
              <p:nvPr/>
            </p:nvSpPr>
            <p:spPr>
              <a:xfrm>
                <a:off x="5136428" y="3288130"/>
                <a:ext cx="34015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665B95-A949-4C46-BFC9-7136D0958E6E}"/>
                  </a:ext>
                </a:extLst>
              </p:cNvPr>
              <p:cNvSpPr txBox="1"/>
              <p:nvPr/>
            </p:nvSpPr>
            <p:spPr>
              <a:xfrm>
                <a:off x="4588943" y="3266245"/>
                <a:ext cx="340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US" b="0" dirty="0">
                  <a:solidFill>
                    <a:srgbClr val="FF0000"/>
                  </a:solidFill>
                </a:endParaRPr>
              </a:p>
            </p:txBody>
          </p:sp>
        </mc:Choice>
        <mc:Fallback xmlns="">
          <p:sp>
            <p:nvSpPr>
              <p:cNvPr id="38" name="TextBox 37">
                <a:extLst>
                  <a:ext uri="{FF2B5EF4-FFF2-40B4-BE49-F238E27FC236}">
                    <a16:creationId xmlns:a16="http://schemas.microsoft.com/office/drawing/2014/main" id="{90665B95-A949-4C46-BFC9-7136D0958E6E}"/>
                  </a:ext>
                </a:extLst>
              </p:cNvPr>
              <p:cNvSpPr txBox="1">
                <a:spLocks noRot="1" noChangeAspect="1" noMove="1" noResize="1" noEditPoints="1" noAdjustHandles="1" noChangeArrowheads="1" noChangeShapeType="1" noTextEdit="1"/>
              </p:cNvSpPr>
              <p:nvPr/>
            </p:nvSpPr>
            <p:spPr>
              <a:xfrm>
                <a:off x="4588943" y="3266245"/>
                <a:ext cx="340157" cy="369332"/>
              </a:xfrm>
              <a:prstGeom prst="rect">
                <a:avLst/>
              </a:prstGeom>
              <a:blipFill>
                <a:blip r:embed="rId6"/>
                <a:stretch>
                  <a:fillRect/>
                </a:stretch>
              </a:blipFill>
            </p:spPr>
            <p:txBody>
              <a:bodyPr/>
              <a:lstStyle/>
              <a:p>
                <a:r>
                  <a:rPr lang="en-US">
                    <a:noFill/>
                  </a:rPr>
                  <a:t> </a:t>
                </a:r>
              </a:p>
            </p:txBody>
          </p:sp>
        </mc:Fallback>
      </mc:AlternateContent>
      <p:sp>
        <p:nvSpPr>
          <p:cNvPr id="17" name="Google Shape;932;p47">
            <a:extLst>
              <a:ext uri="{FF2B5EF4-FFF2-40B4-BE49-F238E27FC236}">
                <a16:creationId xmlns:a16="http://schemas.microsoft.com/office/drawing/2014/main" id="{D7964756-FC18-4229-85DA-BBE956137724}"/>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48</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2293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p:bldP spid="37" grpId="0"/>
      <p:bldP spid="38"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4" name="Google Shape;668;p32">
            <a:extLst>
              <a:ext uri="{FF2B5EF4-FFF2-40B4-BE49-F238E27FC236}">
                <a16:creationId xmlns:a16="http://schemas.microsoft.com/office/drawing/2014/main" id="{BBBD61C1-6E5C-E349-B454-92C30F92E70A}"/>
              </a:ext>
            </a:extLst>
          </p:cNvPr>
          <p:cNvSpPr/>
          <p:nvPr/>
        </p:nvSpPr>
        <p:spPr>
          <a:xfrm>
            <a:off x="2651896" y="1939929"/>
            <a:ext cx="6888208"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576263" lvl="0" indent="-576263" algn="ctr" rtl="0">
              <a:spcBef>
                <a:spcPts val="0"/>
              </a:spcBef>
              <a:spcAft>
                <a:spcPts val="0"/>
              </a:spcAft>
              <a:buClr>
                <a:srgbClr val="0B5394"/>
              </a:buClr>
              <a:buSzPct val="100000"/>
              <a:buFont typeface="+mj-lt"/>
              <a:buAutoNum type="romanUcPeriod" startAt="4"/>
            </a:pPr>
            <a:r>
              <a:rPr lang="en" sz="4800" b="1" dirty="0">
                <a:solidFill>
                  <a:srgbClr val="0B5394"/>
                </a:solidFill>
                <a:latin typeface="Concert One"/>
                <a:ea typeface="Concert One"/>
                <a:cs typeface="Concert One"/>
                <a:sym typeface="Concert One"/>
              </a:rPr>
              <a:t>DEMONSTRATION</a:t>
            </a:r>
          </a:p>
          <a:p>
            <a:pPr marL="0" lvl="0" indent="0" algn="ctr" rtl="0">
              <a:spcBef>
                <a:spcPts val="2000"/>
              </a:spcBef>
              <a:spcAft>
                <a:spcPts val="0"/>
              </a:spcAft>
              <a:buNone/>
            </a:pPr>
            <a:r>
              <a:rPr lang="en-US" sz="2200" dirty="0">
                <a:solidFill>
                  <a:srgbClr val="0B5394"/>
                </a:solidFill>
                <a:latin typeface="Josefin Sans"/>
                <a:ea typeface="Josefin Sans"/>
                <a:cs typeface="Josefin Sans"/>
                <a:sym typeface="Josefin Sans"/>
              </a:rPr>
              <a:t>Workflow and Demo</a:t>
            </a:r>
          </a:p>
        </p:txBody>
      </p:sp>
      <p:sp>
        <p:nvSpPr>
          <p:cNvPr id="5" name="Google Shape;932;p47">
            <a:extLst>
              <a:ext uri="{FF2B5EF4-FFF2-40B4-BE49-F238E27FC236}">
                <a16:creationId xmlns:a16="http://schemas.microsoft.com/office/drawing/2014/main" id="{AB2FD073-9ABF-4861-8755-6CCE6833CDBC}"/>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49</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90504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12" name="Google Shape;783;p39">
            <a:extLst>
              <a:ext uri="{FF2B5EF4-FFF2-40B4-BE49-F238E27FC236}">
                <a16:creationId xmlns:a16="http://schemas.microsoft.com/office/drawing/2014/main" id="{F3F4610F-553B-8E45-905A-20615E5ACDE7}"/>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03213" indent="-303213">
              <a:buClr>
                <a:srgbClr val="FFFFFF"/>
              </a:buClr>
              <a:buSzPct val="100000"/>
              <a:buFont typeface="+mj-lt"/>
              <a:buAutoNum type="romanUcPeriod"/>
            </a:pPr>
            <a:r>
              <a:rPr lang="en" sz="2800" dirty="0">
                <a:solidFill>
                  <a:srgbClr val="FFFFFF"/>
                </a:solidFill>
                <a:latin typeface="Concert One"/>
                <a:ea typeface="Concert One"/>
                <a:cs typeface="Concert One"/>
                <a:sym typeface="Concert One"/>
              </a:rPr>
              <a:t>Introduction</a:t>
            </a:r>
            <a:endParaRPr sz="2800" dirty="0">
              <a:solidFill>
                <a:srgbClr val="FFFFFF"/>
              </a:solidFill>
              <a:latin typeface="Concert One"/>
              <a:ea typeface="Concert One"/>
              <a:cs typeface="Concert One"/>
              <a:sym typeface="Concert One"/>
            </a:endParaRPr>
          </a:p>
        </p:txBody>
      </p:sp>
      <p:grpSp>
        <p:nvGrpSpPr>
          <p:cNvPr id="2" name="Group 1"/>
          <p:cNvGrpSpPr/>
          <p:nvPr/>
        </p:nvGrpSpPr>
        <p:grpSpPr>
          <a:xfrm>
            <a:off x="313692" y="2113396"/>
            <a:ext cx="2548559" cy="776356"/>
            <a:chOff x="1036926" y="779311"/>
            <a:chExt cx="2548559" cy="776356"/>
          </a:xfrm>
        </p:grpSpPr>
        <p:sp>
          <p:nvSpPr>
            <p:cNvPr id="11" name="TextBox 10">
              <a:extLst>
                <a:ext uri="{FF2B5EF4-FFF2-40B4-BE49-F238E27FC236}">
                  <a16:creationId xmlns:a16="http://schemas.microsoft.com/office/drawing/2014/main" id="{CCBE341E-C1C2-AD4B-A19B-45512A81068A}"/>
                </a:ext>
              </a:extLst>
            </p:cNvPr>
            <p:cNvSpPr txBox="1"/>
            <p:nvPr/>
          </p:nvSpPr>
          <p:spPr>
            <a:xfrm>
              <a:off x="1912783" y="909336"/>
              <a:ext cx="1672702"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Context</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15" name="TextBox 14">
              <a:extLst>
                <a:ext uri="{FF2B5EF4-FFF2-40B4-BE49-F238E27FC236}">
                  <a16:creationId xmlns:a16="http://schemas.microsoft.com/office/drawing/2014/main" id="{32569BC2-BD17-064A-96F9-76FF30EF28A4}"/>
                </a:ext>
              </a:extLst>
            </p:cNvPr>
            <p:cNvSpPr txBox="1"/>
            <p:nvPr/>
          </p:nvSpPr>
          <p:spPr>
            <a:xfrm>
              <a:off x="1036926" y="779311"/>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01</a:t>
              </a:r>
              <a:endParaRPr lang="ko-KR" altLang="en-US" sz="4000" b="1" dirty="0">
                <a:solidFill>
                  <a:schemeClr val="tx2"/>
                </a:solidFill>
                <a:cs typeface="Arial" pitchFamily="34" charset="0"/>
              </a:endParaRPr>
            </a:p>
          </p:txBody>
        </p:sp>
      </p:grpSp>
      <p:grpSp>
        <p:nvGrpSpPr>
          <p:cNvPr id="3" name="Group 2"/>
          <p:cNvGrpSpPr/>
          <p:nvPr/>
        </p:nvGrpSpPr>
        <p:grpSpPr>
          <a:xfrm>
            <a:off x="313692" y="3109057"/>
            <a:ext cx="4003765" cy="834412"/>
            <a:chOff x="1036926" y="3476391"/>
            <a:chExt cx="4003765" cy="834412"/>
          </a:xfrm>
        </p:grpSpPr>
        <p:sp>
          <p:nvSpPr>
            <p:cNvPr id="42" name="TextBox 41">
              <a:extLst>
                <a:ext uri="{FF2B5EF4-FFF2-40B4-BE49-F238E27FC236}">
                  <a16:creationId xmlns:a16="http://schemas.microsoft.com/office/drawing/2014/main" id="{558116AA-3FFD-E141-93E1-D10A62B8D9A3}"/>
                </a:ext>
              </a:extLst>
            </p:cNvPr>
            <p:cNvSpPr txBox="1"/>
            <p:nvPr/>
          </p:nvSpPr>
          <p:spPr>
            <a:xfrm>
              <a:off x="1912783" y="3664472"/>
              <a:ext cx="3127908"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u="sng" dirty="0">
                  <a:ln w="0"/>
                  <a:solidFill>
                    <a:schemeClr val="accent5"/>
                  </a:solidFill>
                  <a:effectLst>
                    <a:outerShdw blurRad="38100" dist="25400" dir="5400000" algn="ctr" rotWithShape="0">
                      <a:srgbClr val="6E747A">
                        <a:alpha val="43000"/>
                      </a:srgbClr>
                    </a:outerShdw>
                  </a:effectLst>
                </a:rPr>
                <a:t>Existing System</a:t>
              </a:r>
              <a:endParaRPr lang="en-US" sz="2400" b="1" u="sng" dirty="0">
                <a:ln w="0"/>
                <a:solidFill>
                  <a:schemeClr val="accent5"/>
                </a:solidFill>
                <a:effectLst>
                  <a:outerShdw blurRad="38100" dist="25400" dir="5400000" algn="ctr" rotWithShape="0">
                    <a:srgbClr val="6E747A">
                      <a:alpha val="43000"/>
                    </a:srgbClr>
                  </a:outerShdw>
                </a:effectLst>
              </a:endParaRPr>
            </a:p>
          </p:txBody>
        </p:sp>
        <p:sp>
          <p:nvSpPr>
            <p:cNvPr id="43" name="TextBox 42">
              <a:extLst>
                <a:ext uri="{FF2B5EF4-FFF2-40B4-BE49-F238E27FC236}">
                  <a16:creationId xmlns:a16="http://schemas.microsoft.com/office/drawing/2014/main" id="{6CB22921-B3A2-A344-AB9F-3CCA9196503D}"/>
                </a:ext>
              </a:extLst>
            </p:cNvPr>
            <p:cNvSpPr txBox="1"/>
            <p:nvPr/>
          </p:nvSpPr>
          <p:spPr>
            <a:xfrm>
              <a:off x="1036926" y="3476391"/>
              <a:ext cx="1206843" cy="707886"/>
            </a:xfrm>
            <a:prstGeom prst="rect">
              <a:avLst/>
            </a:prstGeom>
            <a:noFill/>
          </p:spPr>
          <p:txBody>
            <a:bodyPr wrap="square" rtlCol="0" anchor="ctr">
              <a:spAutoFit/>
            </a:bodyPr>
            <a:lstStyle/>
            <a:p>
              <a:pPr algn="ctr"/>
              <a:r>
                <a:rPr lang="en-US" altLang="ko-KR" sz="4000" b="1" dirty="0">
                  <a:solidFill>
                    <a:schemeClr val="accent5"/>
                  </a:solidFill>
                  <a:cs typeface="Arial" pitchFamily="34" charset="0"/>
                </a:rPr>
                <a:t>02</a:t>
              </a:r>
              <a:endParaRPr lang="ko-KR" altLang="en-US" sz="4000" b="1" dirty="0">
                <a:solidFill>
                  <a:schemeClr val="accent5"/>
                </a:solidFill>
                <a:cs typeface="Arial" pitchFamily="34" charset="0"/>
              </a:endParaRPr>
            </a:p>
          </p:txBody>
        </p:sp>
      </p:grpSp>
      <p:grpSp>
        <p:nvGrpSpPr>
          <p:cNvPr id="4" name="Group 3"/>
          <p:cNvGrpSpPr/>
          <p:nvPr/>
        </p:nvGrpSpPr>
        <p:grpSpPr>
          <a:xfrm>
            <a:off x="313692" y="4217932"/>
            <a:ext cx="2658729" cy="808782"/>
            <a:chOff x="2143523" y="1239256"/>
            <a:chExt cx="2658729" cy="808782"/>
          </a:xfrm>
        </p:grpSpPr>
        <p:sp>
          <p:nvSpPr>
            <p:cNvPr id="44" name="TextBox 43">
              <a:extLst>
                <a:ext uri="{FF2B5EF4-FFF2-40B4-BE49-F238E27FC236}">
                  <a16:creationId xmlns:a16="http://schemas.microsoft.com/office/drawing/2014/main" id="{F80B8FA1-47FF-4F48-843F-1474043B577E}"/>
                </a:ext>
              </a:extLst>
            </p:cNvPr>
            <p:cNvSpPr txBox="1"/>
            <p:nvPr/>
          </p:nvSpPr>
          <p:spPr>
            <a:xfrm>
              <a:off x="3017789" y="1401707"/>
              <a:ext cx="1784463"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Solution</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45" name="TextBox 44">
              <a:extLst>
                <a:ext uri="{FF2B5EF4-FFF2-40B4-BE49-F238E27FC236}">
                  <a16:creationId xmlns:a16="http://schemas.microsoft.com/office/drawing/2014/main" id="{145117B9-AAC8-D847-B28A-889804B89685}"/>
                </a:ext>
              </a:extLst>
            </p:cNvPr>
            <p:cNvSpPr txBox="1"/>
            <p:nvPr/>
          </p:nvSpPr>
          <p:spPr>
            <a:xfrm>
              <a:off x="2143523" y="1239256"/>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03</a:t>
              </a:r>
              <a:endParaRPr lang="ko-KR" altLang="en-US" sz="4000" b="1" dirty="0">
                <a:solidFill>
                  <a:schemeClr val="tx2"/>
                </a:solidFill>
                <a:cs typeface="Arial" pitchFamily="34" charset="0"/>
              </a:endParaRPr>
            </a:p>
          </p:txBody>
        </p:sp>
      </p:grpSp>
      <p:pic>
        <p:nvPicPr>
          <p:cNvPr id="16" name="Picture 4" descr="Khảo Sát trong Tiếng Anh là gì: Định Nghĩa, Ví Dụ Anh Việt">
            <a:extLst>
              <a:ext uri="{FF2B5EF4-FFF2-40B4-BE49-F238E27FC236}">
                <a16:creationId xmlns:a16="http://schemas.microsoft.com/office/drawing/2014/main" id="{E0D2189A-3B97-4C4E-811D-86175EFAA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553" y="2566586"/>
            <a:ext cx="5482797" cy="2231011"/>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971;p91">
            <a:extLst>
              <a:ext uri="{FF2B5EF4-FFF2-40B4-BE49-F238E27FC236}">
                <a16:creationId xmlns:a16="http://schemas.microsoft.com/office/drawing/2014/main" id="{9641EB3C-D45C-4D89-A1C0-9AF0A55061AA}"/>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824406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cxnSp>
        <p:nvCxnSpPr>
          <p:cNvPr id="1949" name="Google Shape;1949;p91"/>
          <p:cNvCxnSpPr/>
          <p:nvPr/>
        </p:nvCxnSpPr>
        <p:spPr>
          <a:xfrm>
            <a:off x="1116775" y="4065617"/>
            <a:ext cx="10323129" cy="0"/>
          </a:xfrm>
          <a:prstGeom prst="straightConnector1">
            <a:avLst/>
          </a:prstGeom>
          <a:noFill/>
          <a:ln w="28575" cap="flat" cmpd="sng">
            <a:solidFill>
              <a:srgbClr val="000000"/>
            </a:solidFill>
            <a:prstDash val="solid"/>
            <a:round/>
            <a:headEnd type="none" w="med" len="med"/>
            <a:tailEnd type="triangle" w="med" len="med"/>
          </a:ln>
        </p:spPr>
      </p:cxnSp>
      <p:grpSp>
        <p:nvGrpSpPr>
          <p:cNvPr id="1960" name="Google Shape;1960;p91"/>
          <p:cNvGrpSpPr/>
          <p:nvPr/>
        </p:nvGrpSpPr>
        <p:grpSpPr>
          <a:xfrm>
            <a:off x="2979459" y="1638692"/>
            <a:ext cx="2827410" cy="3043801"/>
            <a:chOff x="4252606" y="1496183"/>
            <a:chExt cx="413219" cy="463589"/>
          </a:xfrm>
        </p:grpSpPr>
        <p:grpSp>
          <p:nvGrpSpPr>
            <p:cNvPr id="1961" name="Google Shape;1961;p91"/>
            <p:cNvGrpSpPr/>
            <p:nvPr/>
          </p:nvGrpSpPr>
          <p:grpSpPr>
            <a:xfrm>
              <a:off x="4290825" y="1496183"/>
              <a:ext cx="375000" cy="361378"/>
              <a:chOff x="4290825" y="1496183"/>
              <a:chExt cx="375000" cy="361378"/>
            </a:xfrm>
          </p:grpSpPr>
          <p:cxnSp>
            <p:nvCxnSpPr>
              <p:cNvPr id="1962" name="Google Shape;1962;p91"/>
              <p:cNvCxnSpPr/>
              <p:nvPr/>
            </p:nvCxnSpPr>
            <p:spPr>
              <a:xfrm rot="10800000">
                <a:off x="4349995" y="1565661"/>
                <a:ext cx="0" cy="291900"/>
              </a:xfrm>
              <a:prstGeom prst="straightConnector1">
                <a:avLst/>
              </a:prstGeom>
              <a:noFill/>
              <a:ln w="28575" cap="flat" cmpd="sng">
                <a:solidFill>
                  <a:srgbClr val="000000"/>
                </a:solidFill>
                <a:prstDash val="solid"/>
                <a:round/>
                <a:headEnd type="none" w="med" len="med"/>
                <a:tailEnd type="none" w="med" len="med"/>
              </a:ln>
            </p:spPr>
          </p:cxnSp>
          <p:sp>
            <p:nvSpPr>
              <p:cNvPr id="1963" name="Google Shape;1963;p91"/>
              <p:cNvSpPr/>
              <p:nvPr/>
            </p:nvSpPr>
            <p:spPr>
              <a:xfrm>
                <a:off x="4290825" y="1496183"/>
                <a:ext cx="375000" cy="99900"/>
              </a:xfrm>
              <a:prstGeom prst="rect">
                <a:avLst/>
              </a:prstGeom>
              <a:solidFill>
                <a:srgbClr val="FFFFFF"/>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Admin’s Flow</a:t>
                </a:r>
              </a:p>
            </p:txBody>
          </p:sp>
        </p:grpSp>
        <p:sp>
          <p:nvSpPr>
            <p:cNvPr id="1964" name="Google Shape;1964;p91"/>
            <p:cNvSpPr/>
            <p:nvPr/>
          </p:nvSpPr>
          <p:spPr>
            <a:xfrm>
              <a:off x="4252606" y="1771972"/>
              <a:ext cx="187800" cy="187800"/>
            </a:xfrm>
            <a:prstGeom prst="ellipse">
              <a:avLst/>
            </a:prstGeom>
            <a:solidFill>
              <a:srgbClr val="FFFFFF"/>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endParaRPr sz="2667">
                <a:latin typeface="Fira Sans Medium"/>
                <a:ea typeface="Fira Sans Medium"/>
                <a:cs typeface="Fira Sans Medium"/>
                <a:sym typeface="Fira Sans Medium"/>
              </a:endParaRPr>
            </a:p>
          </p:txBody>
        </p:sp>
      </p:grpSp>
      <p:grpSp>
        <p:nvGrpSpPr>
          <p:cNvPr id="1965" name="Google Shape;1965;p91"/>
          <p:cNvGrpSpPr/>
          <p:nvPr/>
        </p:nvGrpSpPr>
        <p:grpSpPr>
          <a:xfrm>
            <a:off x="7762558" y="3449449"/>
            <a:ext cx="3055173" cy="2883689"/>
            <a:chOff x="4613643" y="1763716"/>
            <a:chExt cx="446506" cy="439203"/>
          </a:xfrm>
        </p:grpSpPr>
        <p:grpSp>
          <p:nvGrpSpPr>
            <p:cNvPr id="1966" name="Google Shape;1966;p91"/>
            <p:cNvGrpSpPr/>
            <p:nvPr/>
          </p:nvGrpSpPr>
          <p:grpSpPr>
            <a:xfrm>
              <a:off x="4652450" y="1879538"/>
              <a:ext cx="407700" cy="323380"/>
              <a:chOff x="4652450" y="1879538"/>
              <a:chExt cx="407700" cy="323380"/>
            </a:xfrm>
          </p:grpSpPr>
          <p:cxnSp>
            <p:nvCxnSpPr>
              <p:cNvPr id="1967" name="Google Shape;1967;p91"/>
              <p:cNvCxnSpPr/>
              <p:nvPr/>
            </p:nvCxnSpPr>
            <p:spPr>
              <a:xfrm rot="10800000">
                <a:off x="4707486" y="1879538"/>
                <a:ext cx="0" cy="294000"/>
              </a:xfrm>
              <a:prstGeom prst="straightConnector1">
                <a:avLst/>
              </a:prstGeom>
              <a:noFill/>
              <a:ln w="28575" cap="flat" cmpd="sng">
                <a:solidFill>
                  <a:srgbClr val="000000"/>
                </a:solidFill>
                <a:prstDash val="solid"/>
                <a:round/>
                <a:headEnd type="none" w="med" len="med"/>
                <a:tailEnd type="none" w="med" len="med"/>
              </a:ln>
            </p:spPr>
          </p:cxnSp>
          <p:sp>
            <p:nvSpPr>
              <p:cNvPr id="1968" name="Google Shape;1968;p91"/>
              <p:cNvSpPr/>
              <p:nvPr/>
            </p:nvSpPr>
            <p:spPr>
              <a:xfrm>
                <a:off x="4652450" y="2103018"/>
                <a:ext cx="407700" cy="99900"/>
              </a:xfrm>
              <a:prstGeom prst="rect">
                <a:avLst/>
              </a:prstGeom>
              <a:solidFill>
                <a:srgbClr val="FFFFFF"/>
              </a:solidFill>
              <a:ln w="28575" cap="flat" cmpd="sng">
                <a:solidFill>
                  <a:srgbClr val="4C113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Manager’s Flow</a:t>
                </a:r>
              </a:p>
            </p:txBody>
          </p:sp>
        </p:grpSp>
        <p:sp>
          <p:nvSpPr>
            <p:cNvPr id="1969" name="Google Shape;1969;p91"/>
            <p:cNvSpPr/>
            <p:nvPr/>
          </p:nvSpPr>
          <p:spPr>
            <a:xfrm>
              <a:off x="4613643" y="1763716"/>
              <a:ext cx="187800" cy="187800"/>
            </a:xfrm>
            <a:prstGeom prst="ellipse">
              <a:avLst/>
            </a:prstGeom>
            <a:solidFill>
              <a:srgbClr val="FFFFFF"/>
            </a:solidFill>
            <a:ln w="28575" cap="flat" cmpd="sng">
              <a:solidFill>
                <a:srgbClr val="4C1130"/>
              </a:solidFill>
              <a:prstDash val="solid"/>
              <a:round/>
              <a:headEnd type="none" w="sm" len="sm"/>
              <a:tailEnd type="none" w="sm" len="sm"/>
            </a:ln>
          </p:spPr>
          <p:txBody>
            <a:bodyPr spcFirstLastPara="1" wrap="square" lIns="121900" tIns="121900" rIns="121900" bIns="121900" anchor="ctr" anchorCtr="0">
              <a:noAutofit/>
            </a:bodyPr>
            <a:lstStyle/>
            <a:p>
              <a:pPr algn="ctr"/>
              <a:endParaRPr sz="2667">
                <a:latin typeface="Fira Sans Medium"/>
                <a:ea typeface="Fira Sans Medium"/>
                <a:cs typeface="Fira Sans Medium"/>
                <a:sym typeface="Fira Sans Medium"/>
              </a:endParaRPr>
            </a:p>
          </p:txBody>
        </p:sp>
      </p:grpSp>
      <p:sp>
        <p:nvSpPr>
          <p:cNvPr id="18" name="Google Shape;783;p39">
            <a:extLst>
              <a:ext uri="{FF2B5EF4-FFF2-40B4-BE49-F238E27FC236}">
                <a16:creationId xmlns:a16="http://schemas.microsoft.com/office/drawing/2014/main" id="{11AC54DF-E397-4C4D-ABCC-0BBE0B1E6349}"/>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60FB826F-B3EC-BB4F-9BBA-112334FA2BCB}"/>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Workflow</a:t>
            </a:r>
          </a:p>
        </p:txBody>
      </p:sp>
      <p:pic>
        <p:nvPicPr>
          <p:cNvPr id="20" name="Google Shape;1974;p91">
            <a:extLst>
              <a:ext uri="{FF2B5EF4-FFF2-40B4-BE49-F238E27FC236}">
                <a16:creationId xmlns:a16="http://schemas.microsoft.com/office/drawing/2014/main" id="{C0991121-0EFB-4BA4-ABFC-AA17C326EC2D}"/>
              </a:ext>
            </a:extLst>
          </p:cNvPr>
          <p:cNvPicPr preferRelativeResize="0"/>
          <p:nvPr/>
        </p:nvPicPr>
        <p:blipFill>
          <a:blip r:embed="rId3">
            <a:alphaModFix/>
          </a:blip>
          <a:stretch>
            <a:fillRect/>
          </a:stretch>
        </p:blipFill>
        <p:spPr>
          <a:xfrm>
            <a:off x="8028091" y="3552137"/>
            <a:ext cx="918533" cy="918533"/>
          </a:xfrm>
          <a:prstGeom prst="rect">
            <a:avLst/>
          </a:prstGeom>
          <a:noFill/>
          <a:ln>
            <a:noFill/>
          </a:ln>
        </p:spPr>
      </p:pic>
      <p:pic>
        <p:nvPicPr>
          <p:cNvPr id="21" name="Google Shape;1973;p91">
            <a:extLst>
              <a:ext uri="{FF2B5EF4-FFF2-40B4-BE49-F238E27FC236}">
                <a16:creationId xmlns:a16="http://schemas.microsoft.com/office/drawing/2014/main" id="{2EA2184A-6161-4F94-B4F7-CC49C1211B6E}"/>
              </a:ext>
            </a:extLst>
          </p:cNvPr>
          <p:cNvPicPr preferRelativeResize="0"/>
          <p:nvPr/>
        </p:nvPicPr>
        <p:blipFill>
          <a:blip r:embed="rId4">
            <a:alphaModFix/>
          </a:blip>
          <a:stretch>
            <a:fillRect/>
          </a:stretch>
        </p:blipFill>
        <p:spPr>
          <a:xfrm>
            <a:off x="3208108" y="3552137"/>
            <a:ext cx="918533" cy="918533"/>
          </a:xfrm>
          <a:prstGeom prst="rect">
            <a:avLst/>
          </a:prstGeom>
          <a:noFill/>
          <a:ln>
            <a:noFill/>
          </a:ln>
        </p:spPr>
      </p:pic>
      <p:grpSp>
        <p:nvGrpSpPr>
          <p:cNvPr id="22" name="Group 21">
            <a:extLst>
              <a:ext uri="{FF2B5EF4-FFF2-40B4-BE49-F238E27FC236}">
                <a16:creationId xmlns:a16="http://schemas.microsoft.com/office/drawing/2014/main" id="{007D572B-B72E-4CF5-936C-32F53A26FD7D}"/>
              </a:ext>
            </a:extLst>
          </p:cNvPr>
          <p:cNvGrpSpPr/>
          <p:nvPr/>
        </p:nvGrpSpPr>
        <p:grpSpPr>
          <a:xfrm>
            <a:off x="5002346" y="4436247"/>
            <a:ext cx="2022328" cy="1477642"/>
            <a:chOff x="5799069" y="465052"/>
            <a:chExt cx="3679560" cy="2828447"/>
          </a:xfrm>
        </p:grpSpPr>
        <p:grpSp>
          <p:nvGrpSpPr>
            <p:cNvPr id="23" name="Group 22">
              <a:extLst>
                <a:ext uri="{FF2B5EF4-FFF2-40B4-BE49-F238E27FC236}">
                  <a16:creationId xmlns:a16="http://schemas.microsoft.com/office/drawing/2014/main" id="{B1FC805C-41B7-478A-8CD9-0281DACE845A}"/>
                </a:ext>
              </a:extLst>
            </p:cNvPr>
            <p:cNvGrpSpPr/>
            <p:nvPr/>
          </p:nvGrpSpPr>
          <p:grpSpPr>
            <a:xfrm>
              <a:off x="6038176" y="970036"/>
              <a:ext cx="3440453" cy="1769609"/>
              <a:chOff x="-548507" y="477868"/>
              <a:chExt cx="11570449" cy="6357177"/>
            </a:xfrm>
          </p:grpSpPr>
          <p:sp>
            <p:nvSpPr>
              <p:cNvPr id="35" name="Freeform: Shape 125">
                <a:extLst>
                  <a:ext uri="{FF2B5EF4-FFF2-40B4-BE49-F238E27FC236}">
                    <a16:creationId xmlns:a16="http://schemas.microsoft.com/office/drawing/2014/main" id="{40D9B290-B3E5-42EA-B0C7-F765B8B4FE3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sp>
            <p:nvSpPr>
              <p:cNvPr id="36" name="Freeform: Shape 118">
                <a:extLst>
                  <a:ext uri="{FF2B5EF4-FFF2-40B4-BE49-F238E27FC236}">
                    <a16:creationId xmlns:a16="http://schemas.microsoft.com/office/drawing/2014/main" id="{226773B3-896D-4FAE-9F9F-85925C2EB29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7" name="Freeform: Shape 119">
                <a:extLst>
                  <a:ext uri="{FF2B5EF4-FFF2-40B4-BE49-F238E27FC236}">
                    <a16:creationId xmlns:a16="http://schemas.microsoft.com/office/drawing/2014/main" id="{F7458152-334D-4C70-BA56-77DDEBE6994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8" name="Freeform: Shape 120">
                <a:extLst>
                  <a:ext uri="{FF2B5EF4-FFF2-40B4-BE49-F238E27FC236}">
                    <a16:creationId xmlns:a16="http://schemas.microsoft.com/office/drawing/2014/main" id="{9BA3E572-4F81-4B8F-96F1-491D003D6FE1}"/>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9" name="Freeform: Shape 121">
                <a:extLst>
                  <a:ext uri="{FF2B5EF4-FFF2-40B4-BE49-F238E27FC236}">
                    <a16:creationId xmlns:a16="http://schemas.microsoft.com/office/drawing/2014/main" id="{6503ED76-7514-4642-AF8C-E256A2D20C17}"/>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0" name="Freeform: Shape 122">
                <a:extLst>
                  <a:ext uri="{FF2B5EF4-FFF2-40B4-BE49-F238E27FC236}">
                    <a16:creationId xmlns:a16="http://schemas.microsoft.com/office/drawing/2014/main" id="{B0226ABE-3C8D-4C82-9795-4B85902469E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41" name="Group 40">
                <a:extLst>
                  <a:ext uri="{FF2B5EF4-FFF2-40B4-BE49-F238E27FC236}">
                    <a16:creationId xmlns:a16="http://schemas.microsoft.com/office/drawing/2014/main" id="{4B15B145-2496-477D-94BB-39696E109CE2}"/>
                  </a:ext>
                </a:extLst>
              </p:cNvPr>
              <p:cNvGrpSpPr/>
              <p:nvPr/>
            </p:nvGrpSpPr>
            <p:grpSpPr>
              <a:xfrm>
                <a:off x="1606" y="6382978"/>
                <a:ext cx="413937" cy="115242"/>
                <a:chOff x="5955" y="6353672"/>
                <a:chExt cx="413937" cy="115242"/>
              </a:xfrm>
            </p:grpSpPr>
            <p:sp>
              <p:nvSpPr>
                <p:cNvPr id="45" name="Rectangle: Rounded Corners 128">
                  <a:extLst>
                    <a:ext uri="{FF2B5EF4-FFF2-40B4-BE49-F238E27FC236}">
                      <a16:creationId xmlns:a16="http://schemas.microsoft.com/office/drawing/2014/main" id="{5F12D465-A52D-47C9-B501-2A818D8039B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129">
                  <a:extLst>
                    <a:ext uri="{FF2B5EF4-FFF2-40B4-BE49-F238E27FC236}">
                      <a16:creationId xmlns:a16="http://schemas.microsoft.com/office/drawing/2014/main" id="{A6A7C7BA-CFE0-48F2-82E6-0B574CF775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AD979E98-894D-4834-B97F-0E670BB81C79}"/>
                  </a:ext>
                </a:extLst>
              </p:cNvPr>
              <p:cNvGrpSpPr/>
              <p:nvPr/>
            </p:nvGrpSpPr>
            <p:grpSpPr>
              <a:xfrm>
                <a:off x="9855291" y="6381600"/>
                <a:ext cx="885989" cy="115242"/>
                <a:chOff x="5955" y="6353672"/>
                <a:chExt cx="413937" cy="115242"/>
              </a:xfrm>
            </p:grpSpPr>
            <p:sp>
              <p:nvSpPr>
                <p:cNvPr id="43" name="Rectangle: Rounded Corners 126">
                  <a:extLst>
                    <a:ext uri="{FF2B5EF4-FFF2-40B4-BE49-F238E27FC236}">
                      <a16:creationId xmlns:a16="http://schemas.microsoft.com/office/drawing/2014/main" id="{97189F6A-357E-4F30-8B8F-1E2B0952C18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127">
                  <a:extLst>
                    <a:ext uri="{FF2B5EF4-FFF2-40B4-BE49-F238E27FC236}">
                      <a16:creationId xmlns:a16="http://schemas.microsoft.com/office/drawing/2014/main" id="{BB264702-93FC-46AF-8A38-933C9E20FC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24" name="Picture 23">
              <a:extLst>
                <a:ext uri="{FF2B5EF4-FFF2-40B4-BE49-F238E27FC236}">
                  <a16:creationId xmlns:a16="http://schemas.microsoft.com/office/drawing/2014/main" id="{B631EF7E-6112-4C8B-AA8A-F4D9E3826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922" y="1064146"/>
              <a:ext cx="2463052" cy="1418364"/>
            </a:xfrm>
            <a:prstGeom prst="rect">
              <a:avLst/>
            </a:prstGeom>
          </p:spPr>
        </p:pic>
        <p:pic>
          <p:nvPicPr>
            <p:cNvPr id="25" name="Picture 24">
              <a:extLst>
                <a:ext uri="{FF2B5EF4-FFF2-40B4-BE49-F238E27FC236}">
                  <a16:creationId xmlns:a16="http://schemas.microsoft.com/office/drawing/2014/main" id="{1EB47EFF-2F0F-45C6-A9E8-5DC4899F71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2739" y="532133"/>
              <a:ext cx="2761366" cy="2761366"/>
            </a:xfrm>
            <a:prstGeom prst="rect">
              <a:avLst/>
            </a:prstGeom>
          </p:spPr>
        </p:pic>
        <p:grpSp>
          <p:nvGrpSpPr>
            <p:cNvPr id="26" name="Group 25">
              <a:extLst>
                <a:ext uri="{FF2B5EF4-FFF2-40B4-BE49-F238E27FC236}">
                  <a16:creationId xmlns:a16="http://schemas.microsoft.com/office/drawing/2014/main" id="{7C880C41-803D-4169-819B-0E4598533B78}"/>
                </a:ext>
              </a:extLst>
            </p:cNvPr>
            <p:cNvGrpSpPr/>
            <p:nvPr/>
          </p:nvGrpSpPr>
          <p:grpSpPr>
            <a:xfrm>
              <a:off x="5877739" y="465052"/>
              <a:ext cx="766792" cy="1422738"/>
              <a:chOff x="3789598" y="1731312"/>
              <a:chExt cx="1559139" cy="2693058"/>
            </a:xfrm>
          </p:grpSpPr>
          <p:sp>
            <p:nvSpPr>
              <p:cNvPr id="29" name="Rounded Rectangle 27">
                <a:extLst>
                  <a:ext uri="{FF2B5EF4-FFF2-40B4-BE49-F238E27FC236}">
                    <a16:creationId xmlns:a16="http://schemas.microsoft.com/office/drawing/2014/main" id="{B3DB7F1D-4B0E-4672-AA41-E915BB1F3596}"/>
                  </a:ext>
                </a:extLst>
              </p:cNvPr>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29">
                <a:extLst>
                  <a:ext uri="{FF2B5EF4-FFF2-40B4-BE49-F238E27FC236}">
                    <a16:creationId xmlns:a16="http://schemas.microsoft.com/office/drawing/2014/main" id="{3AB96B75-DFEB-491D-B067-8C0E4E39524B}"/>
                  </a:ext>
                </a:extLst>
              </p:cNvPr>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1" name="Group 30">
                <a:extLst>
                  <a:ext uri="{FF2B5EF4-FFF2-40B4-BE49-F238E27FC236}">
                    <a16:creationId xmlns:a16="http://schemas.microsoft.com/office/drawing/2014/main" id="{EE4EDF00-EC99-4219-A378-99E8DF5B3AA9}"/>
                  </a:ext>
                </a:extLst>
              </p:cNvPr>
              <p:cNvGrpSpPr/>
              <p:nvPr userDrawn="1"/>
            </p:nvGrpSpPr>
            <p:grpSpPr>
              <a:xfrm>
                <a:off x="4493644" y="4176986"/>
                <a:ext cx="151047" cy="166152"/>
                <a:chOff x="2453209" y="5151638"/>
                <a:chExt cx="191820" cy="211002"/>
              </a:xfrm>
            </p:grpSpPr>
            <p:sp>
              <p:nvSpPr>
                <p:cNvPr id="33" name="Oval 32">
                  <a:extLst>
                    <a:ext uri="{FF2B5EF4-FFF2-40B4-BE49-F238E27FC236}">
                      <a16:creationId xmlns:a16="http://schemas.microsoft.com/office/drawing/2014/main" id="{87624ADE-5790-4A64-8884-D7847666B724}"/>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Rounded Rectangle 31">
                  <a:extLst>
                    <a:ext uri="{FF2B5EF4-FFF2-40B4-BE49-F238E27FC236}">
                      <a16:creationId xmlns:a16="http://schemas.microsoft.com/office/drawing/2014/main" id="{17139D15-EEB1-461E-8746-98A2AE46842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2" name="Rectangle 31">
                <a:extLst>
                  <a:ext uri="{FF2B5EF4-FFF2-40B4-BE49-F238E27FC236}">
                    <a16:creationId xmlns:a16="http://schemas.microsoft.com/office/drawing/2014/main" id="{69591A19-39EA-4B98-A62A-99B2C22399CF}"/>
                  </a:ext>
                </a:extLst>
              </p:cNvPr>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27" name="Picture 26">
              <a:extLst>
                <a:ext uri="{FF2B5EF4-FFF2-40B4-BE49-F238E27FC236}">
                  <a16:creationId xmlns:a16="http://schemas.microsoft.com/office/drawing/2014/main" id="{446624E3-EDA6-4CBD-A025-D24A247C9B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9101" y="582406"/>
              <a:ext cx="671091" cy="1145954"/>
            </a:xfrm>
            <a:prstGeom prst="rect">
              <a:avLst/>
            </a:prstGeom>
          </p:spPr>
        </p:pic>
        <p:pic>
          <p:nvPicPr>
            <p:cNvPr id="28" name="Picture 27">
              <a:extLst>
                <a:ext uri="{FF2B5EF4-FFF2-40B4-BE49-F238E27FC236}">
                  <a16:creationId xmlns:a16="http://schemas.microsoft.com/office/drawing/2014/main" id="{F5CFF3EB-8FED-419E-BF77-F6FF700F58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9069" y="677196"/>
              <a:ext cx="949804" cy="1002717"/>
            </a:xfrm>
            <a:prstGeom prst="rect">
              <a:avLst/>
            </a:prstGeom>
          </p:spPr>
        </p:pic>
      </p:grpSp>
      <p:sp>
        <p:nvSpPr>
          <p:cNvPr id="47" name="Google Shape;932;p47">
            <a:extLst>
              <a:ext uri="{FF2B5EF4-FFF2-40B4-BE49-F238E27FC236}">
                <a16:creationId xmlns:a16="http://schemas.microsoft.com/office/drawing/2014/main" id="{203204B2-1AFD-498F-B8DD-38657C4757F1}"/>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50</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44726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0"/>
                                        </p:tgtEl>
                                        <p:attrNameLst>
                                          <p:attrName>style.visibility</p:attrName>
                                        </p:attrNameLst>
                                      </p:cBhvr>
                                      <p:to>
                                        <p:strVal val="visible"/>
                                      </p:to>
                                    </p:set>
                                    <p:animEffect transition="in" filter="fade">
                                      <p:cBhvr>
                                        <p:cTn id="7" dur="500"/>
                                        <p:tgtEl>
                                          <p:spTgt spid="196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965"/>
                                        </p:tgtEl>
                                        <p:attrNameLst>
                                          <p:attrName>style.visibility</p:attrName>
                                        </p:attrNameLst>
                                      </p:cBhvr>
                                      <p:to>
                                        <p:strVal val="visible"/>
                                      </p:to>
                                    </p:set>
                                    <p:animEffect transition="in" filter="fade">
                                      <p:cBhvr>
                                        <p:cTn id="18" dur="500"/>
                                        <p:tgtEl>
                                          <p:spTgt spid="19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cxnSp>
        <p:nvCxnSpPr>
          <p:cNvPr id="1949" name="Google Shape;1949;p91"/>
          <p:cNvCxnSpPr/>
          <p:nvPr/>
        </p:nvCxnSpPr>
        <p:spPr>
          <a:xfrm>
            <a:off x="1116775" y="4065617"/>
            <a:ext cx="10323129" cy="0"/>
          </a:xfrm>
          <a:prstGeom prst="straightConnector1">
            <a:avLst/>
          </a:prstGeom>
          <a:noFill/>
          <a:ln w="28575" cap="flat" cmpd="sng">
            <a:solidFill>
              <a:srgbClr val="000000"/>
            </a:solidFill>
            <a:prstDash val="solid"/>
            <a:round/>
            <a:headEnd type="none" w="med" len="med"/>
            <a:tailEnd type="triangle" w="med" len="med"/>
          </a:ln>
        </p:spPr>
      </p:cxnSp>
      <p:grpSp>
        <p:nvGrpSpPr>
          <p:cNvPr id="1960" name="Google Shape;1960;p91"/>
          <p:cNvGrpSpPr/>
          <p:nvPr/>
        </p:nvGrpSpPr>
        <p:grpSpPr>
          <a:xfrm>
            <a:off x="2979459" y="1638692"/>
            <a:ext cx="2827410" cy="3043801"/>
            <a:chOff x="4252606" y="1496183"/>
            <a:chExt cx="413219" cy="463589"/>
          </a:xfrm>
        </p:grpSpPr>
        <p:grpSp>
          <p:nvGrpSpPr>
            <p:cNvPr id="1961" name="Google Shape;1961;p91"/>
            <p:cNvGrpSpPr/>
            <p:nvPr/>
          </p:nvGrpSpPr>
          <p:grpSpPr>
            <a:xfrm>
              <a:off x="4290825" y="1496183"/>
              <a:ext cx="375000" cy="361378"/>
              <a:chOff x="4290825" y="1496183"/>
              <a:chExt cx="375000" cy="361378"/>
            </a:xfrm>
          </p:grpSpPr>
          <p:cxnSp>
            <p:nvCxnSpPr>
              <p:cNvPr id="1962" name="Google Shape;1962;p91"/>
              <p:cNvCxnSpPr/>
              <p:nvPr/>
            </p:nvCxnSpPr>
            <p:spPr>
              <a:xfrm rot="10800000">
                <a:off x="4349995" y="1565661"/>
                <a:ext cx="0" cy="291900"/>
              </a:xfrm>
              <a:prstGeom prst="straightConnector1">
                <a:avLst/>
              </a:prstGeom>
              <a:noFill/>
              <a:ln w="28575" cap="flat" cmpd="sng">
                <a:solidFill>
                  <a:srgbClr val="000000"/>
                </a:solidFill>
                <a:prstDash val="solid"/>
                <a:round/>
                <a:headEnd type="none" w="med" len="med"/>
                <a:tailEnd type="none" w="med" len="med"/>
              </a:ln>
            </p:spPr>
          </p:cxnSp>
          <p:sp>
            <p:nvSpPr>
              <p:cNvPr id="1963" name="Google Shape;1963;p91"/>
              <p:cNvSpPr/>
              <p:nvPr/>
            </p:nvSpPr>
            <p:spPr>
              <a:xfrm>
                <a:off x="4290825" y="1496183"/>
                <a:ext cx="375000" cy="99900"/>
              </a:xfrm>
              <a:prstGeom prst="rect">
                <a:avLst/>
              </a:prstGeom>
              <a:solidFill>
                <a:schemeClr val="accent4">
                  <a:lumMod val="60000"/>
                  <a:lumOff val="40000"/>
                </a:schemeClr>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sym typeface="Concert One"/>
                  </a:rPr>
                  <a:t>Admin’s Flow</a:t>
                </a:r>
              </a:p>
            </p:txBody>
          </p:sp>
        </p:grpSp>
        <p:sp>
          <p:nvSpPr>
            <p:cNvPr id="1964" name="Google Shape;1964;p91"/>
            <p:cNvSpPr/>
            <p:nvPr/>
          </p:nvSpPr>
          <p:spPr>
            <a:xfrm>
              <a:off x="4252606" y="1771972"/>
              <a:ext cx="187800" cy="187800"/>
            </a:xfrm>
            <a:prstGeom prst="ellipse">
              <a:avLst/>
            </a:prstGeom>
            <a:solidFill>
              <a:schemeClr val="accent4">
                <a:lumMod val="60000"/>
                <a:lumOff val="40000"/>
              </a:schemeClr>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endParaRPr sz="2267">
                <a:latin typeface="Concert One"/>
                <a:sym typeface="Fira Sans Medium"/>
              </a:endParaRPr>
            </a:p>
          </p:txBody>
        </p:sp>
      </p:grpSp>
      <p:grpSp>
        <p:nvGrpSpPr>
          <p:cNvPr id="1965" name="Google Shape;1965;p91"/>
          <p:cNvGrpSpPr/>
          <p:nvPr/>
        </p:nvGrpSpPr>
        <p:grpSpPr>
          <a:xfrm>
            <a:off x="7762558" y="3449449"/>
            <a:ext cx="3055173" cy="2883689"/>
            <a:chOff x="4613643" y="1763716"/>
            <a:chExt cx="446506" cy="439203"/>
          </a:xfrm>
        </p:grpSpPr>
        <p:grpSp>
          <p:nvGrpSpPr>
            <p:cNvPr id="1966" name="Google Shape;1966;p91"/>
            <p:cNvGrpSpPr/>
            <p:nvPr/>
          </p:nvGrpSpPr>
          <p:grpSpPr>
            <a:xfrm>
              <a:off x="4652450" y="1879538"/>
              <a:ext cx="407700" cy="323380"/>
              <a:chOff x="4652450" y="1879538"/>
              <a:chExt cx="407700" cy="323380"/>
            </a:xfrm>
          </p:grpSpPr>
          <p:cxnSp>
            <p:nvCxnSpPr>
              <p:cNvPr id="1967" name="Google Shape;1967;p91"/>
              <p:cNvCxnSpPr/>
              <p:nvPr/>
            </p:nvCxnSpPr>
            <p:spPr>
              <a:xfrm rot="10800000">
                <a:off x="4707486" y="1879538"/>
                <a:ext cx="0" cy="294000"/>
              </a:xfrm>
              <a:prstGeom prst="straightConnector1">
                <a:avLst/>
              </a:prstGeom>
              <a:noFill/>
              <a:ln w="28575" cap="flat" cmpd="sng">
                <a:solidFill>
                  <a:srgbClr val="000000"/>
                </a:solidFill>
                <a:prstDash val="solid"/>
                <a:round/>
                <a:headEnd type="none" w="med" len="med"/>
                <a:tailEnd type="none" w="med" len="med"/>
              </a:ln>
            </p:spPr>
          </p:cxnSp>
          <p:sp>
            <p:nvSpPr>
              <p:cNvPr id="1968" name="Google Shape;1968;p91"/>
              <p:cNvSpPr/>
              <p:nvPr/>
            </p:nvSpPr>
            <p:spPr>
              <a:xfrm>
                <a:off x="4652450" y="2103018"/>
                <a:ext cx="407700" cy="99900"/>
              </a:xfrm>
              <a:prstGeom prst="rect">
                <a:avLst/>
              </a:prstGeom>
              <a:solidFill>
                <a:srgbClr val="FFFFFF"/>
              </a:solidFill>
              <a:ln w="28575" cap="flat" cmpd="sng">
                <a:solidFill>
                  <a:srgbClr val="4C113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Manager’s Flow</a:t>
                </a:r>
              </a:p>
            </p:txBody>
          </p:sp>
        </p:grpSp>
        <p:sp>
          <p:nvSpPr>
            <p:cNvPr id="1969" name="Google Shape;1969;p91"/>
            <p:cNvSpPr/>
            <p:nvPr/>
          </p:nvSpPr>
          <p:spPr>
            <a:xfrm>
              <a:off x="4613643" y="1763716"/>
              <a:ext cx="187800" cy="187800"/>
            </a:xfrm>
            <a:prstGeom prst="ellipse">
              <a:avLst/>
            </a:prstGeom>
            <a:solidFill>
              <a:srgbClr val="FFFFFF"/>
            </a:solidFill>
            <a:ln w="28575" cap="flat" cmpd="sng">
              <a:solidFill>
                <a:srgbClr val="4C1130"/>
              </a:solidFill>
              <a:prstDash val="solid"/>
              <a:round/>
              <a:headEnd type="none" w="sm" len="sm"/>
              <a:tailEnd type="none" w="sm" len="sm"/>
            </a:ln>
          </p:spPr>
          <p:txBody>
            <a:bodyPr spcFirstLastPara="1" wrap="square" lIns="121900" tIns="121900" rIns="121900" bIns="121900" anchor="ctr" anchorCtr="0">
              <a:noAutofit/>
            </a:bodyPr>
            <a:lstStyle/>
            <a:p>
              <a:pPr algn="ctr"/>
              <a:endParaRPr sz="2667">
                <a:latin typeface="Fira Sans Medium"/>
                <a:ea typeface="Fira Sans Medium"/>
                <a:cs typeface="Fira Sans Medium"/>
                <a:sym typeface="Fira Sans Medium"/>
              </a:endParaRPr>
            </a:p>
          </p:txBody>
        </p:sp>
      </p:grpSp>
      <p:sp>
        <p:nvSpPr>
          <p:cNvPr id="18" name="Google Shape;783;p39">
            <a:extLst>
              <a:ext uri="{FF2B5EF4-FFF2-40B4-BE49-F238E27FC236}">
                <a16:creationId xmlns:a16="http://schemas.microsoft.com/office/drawing/2014/main" id="{11AC54DF-E397-4C4D-ABCC-0BBE0B1E6349}"/>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60FB826F-B3EC-BB4F-9BBA-112334FA2BCB}"/>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Workflow</a:t>
            </a:r>
          </a:p>
        </p:txBody>
      </p:sp>
      <p:pic>
        <p:nvPicPr>
          <p:cNvPr id="20" name="Google Shape;1974;p91">
            <a:extLst>
              <a:ext uri="{FF2B5EF4-FFF2-40B4-BE49-F238E27FC236}">
                <a16:creationId xmlns:a16="http://schemas.microsoft.com/office/drawing/2014/main" id="{C0991121-0EFB-4BA4-ABFC-AA17C326EC2D}"/>
              </a:ext>
            </a:extLst>
          </p:cNvPr>
          <p:cNvPicPr preferRelativeResize="0"/>
          <p:nvPr/>
        </p:nvPicPr>
        <p:blipFill>
          <a:blip r:embed="rId3">
            <a:alphaModFix/>
          </a:blip>
          <a:stretch>
            <a:fillRect/>
          </a:stretch>
        </p:blipFill>
        <p:spPr>
          <a:xfrm>
            <a:off x="8028091" y="3552137"/>
            <a:ext cx="918533" cy="918533"/>
          </a:xfrm>
          <a:prstGeom prst="rect">
            <a:avLst/>
          </a:prstGeom>
          <a:noFill/>
          <a:ln>
            <a:noFill/>
          </a:ln>
        </p:spPr>
      </p:pic>
      <p:pic>
        <p:nvPicPr>
          <p:cNvPr id="21" name="Google Shape;1973;p91">
            <a:extLst>
              <a:ext uri="{FF2B5EF4-FFF2-40B4-BE49-F238E27FC236}">
                <a16:creationId xmlns:a16="http://schemas.microsoft.com/office/drawing/2014/main" id="{2EA2184A-6161-4F94-B4F7-CC49C1211B6E}"/>
              </a:ext>
            </a:extLst>
          </p:cNvPr>
          <p:cNvPicPr preferRelativeResize="0"/>
          <p:nvPr/>
        </p:nvPicPr>
        <p:blipFill>
          <a:blip r:embed="rId4">
            <a:alphaModFix/>
          </a:blip>
          <a:stretch>
            <a:fillRect/>
          </a:stretch>
        </p:blipFill>
        <p:spPr>
          <a:xfrm>
            <a:off x="3208108" y="3552137"/>
            <a:ext cx="918533" cy="918533"/>
          </a:xfrm>
          <a:prstGeom prst="rect">
            <a:avLst/>
          </a:prstGeom>
          <a:noFill/>
          <a:ln>
            <a:noFill/>
          </a:ln>
        </p:spPr>
      </p:pic>
      <p:sp>
        <p:nvSpPr>
          <p:cNvPr id="22" name="Google Shape;932;p47">
            <a:extLst>
              <a:ext uri="{FF2B5EF4-FFF2-40B4-BE49-F238E27FC236}">
                <a16:creationId xmlns:a16="http://schemas.microsoft.com/office/drawing/2014/main" id="{FEAD9064-4615-4406-ADB2-48C41CE15F3D}"/>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51</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285595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85" name="Google Shape;930;p47">
            <a:extLst>
              <a:ext uri="{FF2B5EF4-FFF2-40B4-BE49-F238E27FC236}">
                <a16:creationId xmlns:a16="http://schemas.microsoft.com/office/drawing/2014/main" id="{9436B4A0-3928-4064-A166-2A02265E626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Admin Flow</a:t>
            </a:r>
          </a:p>
        </p:txBody>
      </p:sp>
      <p:sp>
        <p:nvSpPr>
          <p:cNvPr id="86" name="Google Shape;783;p39">
            <a:extLst>
              <a:ext uri="{FF2B5EF4-FFF2-40B4-BE49-F238E27FC236}">
                <a16:creationId xmlns:a16="http://schemas.microsoft.com/office/drawing/2014/main" id="{5B8C2ED1-2517-4D91-9362-9C1AC634E550}"/>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5" name="Picture 4">
            <a:extLst>
              <a:ext uri="{FF2B5EF4-FFF2-40B4-BE49-F238E27FC236}">
                <a16:creationId xmlns:a16="http://schemas.microsoft.com/office/drawing/2014/main" id="{3EB5BD64-00B3-4FA9-926A-4B68B4EB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550" y="1190907"/>
            <a:ext cx="2472826" cy="5357791"/>
          </a:xfrm>
          <a:prstGeom prst="rect">
            <a:avLst/>
          </a:prstGeom>
          <a:ln w="38100">
            <a:solidFill>
              <a:srgbClr val="0070C0"/>
            </a:solidFill>
          </a:ln>
        </p:spPr>
      </p:pic>
      <p:pic>
        <p:nvPicPr>
          <p:cNvPr id="20" name="Google Shape;2388;p105">
            <a:extLst>
              <a:ext uri="{FF2B5EF4-FFF2-40B4-BE49-F238E27FC236}">
                <a16:creationId xmlns:a16="http://schemas.microsoft.com/office/drawing/2014/main" id="{3555258D-1266-4CD6-AE07-73B21CCBC4C6}"/>
              </a:ext>
            </a:extLst>
          </p:cNvPr>
          <p:cNvPicPr preferRelativeResize="0"/>
          <p:nvPr/>
        </p:nvPicPr>
        <p:blipFill>
          <a:blip r:embed="rId4">
            <a:alphaModFix/>
          </a:blip>
          <a:stretch>
            <a:fillRect/>
          </a:stretch>
        </p:blipFill>
        <p:spPr>
          <a:xfrm>
            <a:off x="512667" y="3388723"/>
            <a:ext cx="847955" cy="784176"/>
          </a:xfrm>
          <a:prstGeom prst="rect">
            <a:avLst/>
          </a:prstGeom>
          <a:noFill/>
          <a:ln>
            <a:noFill/>
          </a:ln>
        </p:spPr>
      </p:pic>
      <p:pic>
        <p:nvPicPr>
          <p:cNvPr id="21" name="Picture 20">
            <a:extLst>
              <a:ext uri="{FF2B5EF4-FFF2-40B4-BE49-F238E27FC236}">
                <a16:creationId xmlns:a16="http://schemas.microsoft.com/office/drawing/2014/main" id="{029583B3-C8A2-45DA-8E02-A01E2ED5A6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5865" y="3053412"/>
            <a:ext cx="1593505" cy="1593505"/>
          </a:xfrm>
          <a:prstGeom prst="rect">
            <a:avLst/>
          </a:prstGeom>
        </p:spPr>
      </p:pic>
      <p:cxnSp>
        <p:nvCxnSpPr>
          <p:cNvPr id="22" name="Straight Connector 21">
            <a:extLst>
              <a:ext uri="{FF2B5EF4-FFF2-40B4-BE49-F238E27FC236}">
                <a16:creationId xmlns:a16="http://schemas.microsoft.com/office/drawing/2014/main" id="{044F06A7-D36B-4B4B-896F-4B83DAD586D3}"/>
              </a:ext>
            </a:extLst>
          </p:cNvPr>
          <p:cNvCxnSpPr>
            <a:cxnSpLocks/>
          </p:cNvCxnSpPr>
          <p:nvPr/>
        </p:nvCxnSpPr>
        <p:spPr>
          <a:xfrm>
            <a:off x="1524000" y="3826120"/>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Google Shape;2381;p105">
            <a:extLst>
              <a:ext uri="{FF2B5EF4-FFF2-40B4-BE49-F238E27FC236}">
                <a16:creationId xmlns:a16="http://schemas.microsoft.com/office/drawing/2014/main" id="{994C2F58-B412-4E20-9E2A-B4852308DFCE}"/>
              </a:ext>
            </a:extLst>
          </p:cNvPr>
          <p:cNvSpPr txBox="1"/>
          <p:nvPr/>
        </p:nvSpPr>
        <p:spPr>
          <a:xfrm>
            <a:off x="1495425" y="3301394"/>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sp>
        <p:nvSpPr>
          <p:cNvPr id="24" name="Google Shape;2381;p105">
            <a:extLst>
              <a:ext uri="{FF2B5EF4-FFF2-40B4-BE49-F238E27FC236}">
                <a16:creationId xmlns:a16="http://schemas.microsoft.com/office/drawing/2014/main" id="{7746AC14-5627-49AD-B555-711F4836EB2A}"/>
              </a:ext>
            </a:extLst>
          </p:cNvPr>
          <p:cNvSpPr txBox="1"/>
          <p:nvPr/>
        </p:nvSpPr>
        <p:spPr>
          <a:xfrm>
            <a:off x="317822" y="4305316"/>
            <a:ext cx="1042800" cy="434000"/>
          </a:xfrm>
          <a:prstGeom prst="rect">
            <a:avLst/>
          </a:prstGeom>
          <a:noFill/>
          <a:ln>
            <a:noFill/>
          </a:ln>
        </p:spPr>
        <p:txBody>
          <a:bodyPr spcFirstLastPara="1" wrap="square" lIns="121900" tIns="121900" rIns="121900" bIns="121900" anchor="ctr" anchorCtr="0">
            <a:noAutofit/>
          </a:bodyPr>
          <a:lstStyle/>
          <a:p>
            <a:pPr algn="ctr"/>
            <a:r>
              <a:rPr lang="en" sz="2000" b="1" dirty="0">
                <a:latin typeface="Concert One"/>
                <a:ea typeface="Concert One"/>
                <a:cs typeface="Concert One"/>
                <a:sym typeface="Concert One"/>
              </a:rPr>
              <a:t>Admin</a:t>
            </a:r>
            <a:endParaRPr sz="2000" b="1" dirty="0">
              <a:latin typeface="Concert One"/>
              <a:ea typeface="Concert One"/>
              <a:cs typeface="Concert One"/>
              <a:sym typeface="Concert One"/>
            </a:endParaRPr>
          </a:p>
        </p:txBody>
      </p:sp>
      <p:sp>
        <p:nvSpPr>
          <p:cNvPr id="11" name="Google Shape;932;p47">
            <a:extLst>
              <a:ext uri="{FF2B5EF4-FFF2-40B4-BE49-F238E27FC236}">
                <a16:creationId xmlns:a16="http://schemas.microsoft.com/office/drawing/2014/main" id="{2A5B8D3C-2E11-41B2-9CD6-6FCABB75CF20}"/>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52</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74913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10" presetClass="entr" presetSubtype="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49" name="Google Shape;2388;p105">
            <a:extLst>
              <a:ext uri="{FF2B5EF4-FFF2-40B4-BE49-F238E27FC236}">
                <a16:creationId xmlns:a16="http://schemas.microsoft.com/office/drawing/2014/main" id="{DA1AF954-C650-4657-A24F-35B9A9D6BD4E}"/>
              </a:ext>
            </a:extLst>
          </p:cNvPr>
          <p:cNvPicPr preferRelativeResize="0"/>
          <p:nvPr/>
        </p:nvPicPr>
        <p:blipFill>
          <a:blip r:embed="rId3">
            <a:alphaModFix/>
          </a:blip>
          <a:stretch>
            <a:fillRect/>
          </a:stretch>
        </p:blipFill>
        <p:spPr>
          <a:xfrm>
            <a:off x="512667" y="3388723"/>
            <a:ext cx="847955" cy="784176"/>
          </a:xfrm>
          <a:prstGeom prst="rect">
            <a:avLst/>
          </a:prstGeom>
          <a:noFill/>
          <a:ln>
            <a:noFill/>
          </a:ln>
        </p:spPr>
      </p:pic>
      <p:pic>
        <p:nvPicPr>
          <p:cNvPr id="53" name="Picture 52">
            <a:extLst>
              <a:ext uri="{FF2B5EF4-FFF2-40B4-BE49-F238E27FC236}">
                <a16:creationId xmlns:a16="http://schemas.microsoft.com/office/drawing/2014/main" id="{7906DD55-9978-4010-B555-E5F70B37CD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5865" y="3053412"/>
            <a:ext cx="1593505" cy="1593505"/>
          </a:xfrm>
          <a:prstGeom prst="rect">
            <a:avLst/>
          </a:prstGeom>
        </p:spPr>
      </p:pic>
      <p:cxnSp>
        <p:nvCxnSpPr>
          <p:cNvPr id="9" name="Straight Connector 8">
            <a:extLst>
              <a:ext uri="{FF2B5EF4-FFF2-40B4-BE49-F238E27FC236}">
                <a16:creationId xmlns:a16="http://schemas.microsoft.com/office/drawing/2014/main" id="{AC9065FF-CA7E-49EB-9413-67FA2B8C3AA8}"/>
              </a:ext>
            </a:extLst>
          </p:cNvPr>
          <p:cNvCxnSpPr>
            <a:cxnSpLocks/>
          </p:cNvCxnSpPr>
          <p:nvPr/>
        </p:nvCxnSpPr>
        <p:spPr>
          <a:xfrm>
            <a:off x="1524000" y="3826120"/>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Google Shape;2381;p105">
            <a:extLst>
              <a:ext uri="{FF2B5EF4-FFF2-40B4-BE49-F238E27FC236}">
                <a16:creationId xmlns:a16="http://schemas.microsoft.com/office/drawing/2014/main" id="{FA651EB6-C563-4D71-979D-3468F27D5700}"/>
              </a:ext>
            </a:extLst>
          </p:cNvPr>
          <p:cNvSpPr txBox="1"/>
          <p:nvPr/>
        </p:nvSpPr>
        <p:spPr>
          <a:xfrm>
            <a:off x="1495425" y="3301394"/>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sp>
        <p:nvSpPr>
          <p:cNvPr id="84" name="Google Shape;2381;p105">
            <a:extLst>
              <a:ext uri="{FF2B5EF4-FFF2-40B4-BE49-F238E27FC236}">
                <a16:creationId xmlns:a16="http://schemas.microsoft.com/office/drawing/2014/main" id="{46787DDD-76D3-4798-8BF9-F006E9EDFDA9}"/>
              </a:ext>
            </a:extLst>
          </p:cNvPr>
          <p:cNvSpPr txBox="1"/>
          <p:nvPr/>
        </p:nvSpPr>
        <p:spPr>
          <a:xfrm>
            <a:off x="317822" y="4305316"/>
            <a:ext cx="1042800" cy="434000"/>
          </a:xfrm>
          <a:prstGeom prst="rect">
            <a:avLst/>
          </a:prstGeom>
          <a:noFill/>
          <a:ln>
            <a:noFill/>
          </a:ln>
        </p:spPr>
        <p:txBody>
          <a:bodyPr spcFirstLastPara="1" wrap="square" lIns="121900" tIns="121900" rIns="121900" bIns="121900" anchor="ctr" anchorCtr="0">
            <a:noAutofit/>
          </a:bodyPr>
          <a:lstStyle/>
          <a:p>
            <a:pPr algn="ctr"/>
            <a:r>
              <a:rPr lang="en" sz="2000" b="1" dirty="0">
                <a:latin typeface="Concert One"/>
                <a:ea typeface="Concert One"/>
                <a:cs typeface="Concert One"/>
                <a:sym typeface="Concert One"/>
              </a:rPr>
              <a:t>Admin</a:t>
            </a:r>
            <a:endParaRPr sz="2000" b="1" dirty="0">
              <a:latin typeface="Concert One"/>
              <a:ea typeface="Concert One"/>
              <a:cs typeface="Concert One"/>
              <a:sym typeface="Concert One"/>
            </a:endParaRPr>
          </a:p>
        </p:txBody>
      </p:sp>
      <p:sp>
        <p:nvSpPr>
          <p:cNvPr id="85" name="Google Shape;930;p47">
            <a:extLst>
              <a:ext uri="{FF2B5EF4-FFF2-40B4-BE49-F238E27FC236}">
                <a16:creationId xmlns:a16="http://schemas.microsoft.com/office/drawing/2014/main" id="{9436B4A0-3928-4064-A166-2A02265E626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Admin Flow</a:t>
            </a:r>
          </a:p>
        </p:txBody>
      </p:sp>
      <p:sp>
        <p:nvSpPr>
          <p:cNvPr id="86" name="Google Shape;783;p39">
            <a:extLst>
              <a:ext uri="{FF2B5EF4-FFF2-40B4-BE49-F238E27FC236}">
                <a16:creationId xmlns:a16="http://schemas.microsoft.com/office/drawing/2014/main" id="{5B8C2ED1-2517-4D91-9362-9C1AC634E550}"/>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10" name="Google Shape;1974;p91">
            <a:extLst>
              <a:ext uri="{FF2B5EF4-FFF2-40B4-BE49-F238E27FC236}">
                <a16:creationId xmlns:a16="http://schemas.microsoft.com/office/drawing/2014/main" id="{FB688C4E-9D6B-4B00-AC3E-A2F0B57AEF01}"/>
              </a:ext>
            </a:extLst>
          </p:cNvPr>
          <p:cNvPicPr preferRelativeResize="0"/>
          <p:nvPr/>
        </p:nvPicPr>
        <p:blipFill>
          <a:blip r:embed="rId5"/>
          <a:stretch>
            <a:fillRect/>
          </a:stretch>
        </p:blipFill>
        <p:spPr>
          <a:xfrm>
            <a:off x="6444883" y="5251830"/>
            <a:ext cx="775102" cy="809540"/>
          </a:xfrm>
          <a:prstGeom prst="rect">
            <a:avLst/>
          </a:prstGeom>
        </p:spPr>
      </p:pic>
      <p:pic>
        <p:nvPicPr>
          <p:cNvPr id="11" name="Picture 10">
            <a:extLst>
              <a:ext uri="{FF2B5EF4-FFF2-40B4-BE49-F238E27FC236}">
                <a16:creationId xmlns:a16="http://schemas.microsoft.com/office/drawing/2014/main" id="{7D0076CA-2EEF-40C3-A603-2B83303C53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8217" y="3971757"/>
            <a:ext cx="801415" cy="801415"/>
          </a:xfrm>
          <a:prstGeom prst="rect">
            <a:avLst/>
          </a:prstGeom>
        </p:spPr>
      </p:pic>
      <p:pic>
        <p:nvPicPr>
          <p:cNvPr id="12" name="Picture 11">
            <a:extLst>
              <a:ext uri="{FF2B5EF4-FFF2-40B4-BE49-F238E27FC236}">
                <a16:creationId xmlns:a16="http://schemas.microsoft.com/office/drawing/2014/main" id="{19BA80FD-9E28-4BE0-882B-362E106411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5672" y="1298850"/>
            <a:ext cx="698558" cy="698558"/>
          </a:xfrm>
          <a:prstGeom prst="rect">
            <a:avLst/>
          </a:prstGeom>
        </p:spPr>
      </p:pic>
      <p:pic>
        <p:nvPicPr>
          <p:cNvPr id="13" name="Picture 12">
            <a:extLst>
              <a:ext uri="{FF2B5EF4-FFF2-40B4-BE49-F238E27FC236}">
                <a16:creationId xmlns:a16="http://schemas.microsoft.com/office/drawing/2014/main" id="{227CFA65-20FD-4330-921D-E7A5F9CEF0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6022" y="2640712"/>
            <a:ext cx="660682" cy="660682"/>
          </a:xfrm>
          <a:prstGeom prst="rect">
            <a:avLst/>
          </a:prstGeom>
        </p:spPr>
      </p:pic>
      <p:sp>
        <p:nvSpPr>
          <p:cNvPr id="22" name="Google Shape;2381;p105">
            <a:extLst>
              <a:ext uri="{FF2B5EF4-FFF2-40B4-BE49-F238E27FC236}">
                <a16:creationId xmlns:a16="http://schemas.microsoft.com/office/drawing/2014/main" id="{40D62BE5-3955-4354-8A09-297597E89B66}"/>
              </a:ext>
            </a:extLst>
          </p:cNvPr>
          <p:cNvSpPr txBox="1"/>
          <p:nvPr/>
        </p:nvSpPr>
        <p:spPr>
          <a:xfrm>
            <a:off x="5989320" y="1985330"/>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pic>
        <p:nvPicPr>
          <p:cNvPr id="29" name="Picture 2">
            <a:extLst>
              <a:ext uri="{FF2B5EF4-FFF2-40B4-BE49-F238E27FC236}">
                <a16:creationId xmlns:a16="http://schemas.microsoft.com/office/drawing/2014/main" id="{00F4F28C-F1F7-405A-B51E-3BC68847A54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45683" y="1060841"/>
            <a:ext cx="2469009" cy="5349106"/>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A667AC53-AB7D-419F-8809-E54C0EB6B12A}"/>
              </a:ext>
            </a:extLst>
          </p:cNvPr>
          <p:cNvCxnSpPr/>
          <p:nvPr/>
        </p:nvCxnSpPr>
        <p:spPr>
          <a:xfrm>
            <a:off x="4897434" y="1541427"/>
            <a:ext cx="0" cy="228600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C9632-3FE1-49E8-A908-0EA2E53DDE9E}"/>
              </a:ext>
            </a:extLst>
          </p:cNvPr>
          <p:cNvCxnSpPr>
            <a:cxnSpLocks/>
          </p:cNvCxnSpPr>
          <p:nvPr/>
        </p:nvCxnSpPr>
        <p:spPr>
          <a:xfrm>
            <a:off x="4894834" y="3826120"/>
            <a:ext cx="2600" cy="658638"/>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657EC5A-2BCA-445F-8BFB-A8C8CC958EEB}"/>
              </a:ext>
            </a:extLst>
          </p:cNvPr>
          <p:cNvCxnSpPr>
            <a:cxnSpLocks/>
          </p:cNvCxnSpPr>
          <p:nvPr/>
        </p:nvCxnSpPr>
        <p:spPr>
          <a:xfrm flipH="1">
            <a:off x="3910009" y="3827427"/>
            <a:ext cx="100584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475032-B009-47A6-A610-ABE1F327169F}"/>
              </a:ext>
            </a:extLst>
          </p:cNvPr>
          <p:cNvCxnSpPr>
            <a:cxnSpLocks/>
          </p:cNvCxnSpPr>
          <p:nvPr/>
        </p:nvCxnSpPr>
        <p:spPr>
          <a:xfrm flipH="1">
            <a:off x="4918641" y="2947705"/>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0842F2B-8019-4FF0-ACC5-E9CDD9D343EE}"/>
              </a:ext>
            </a:extLst>
          </p:cNvPr>
          <p:cNvCxnSpPr>
            <a:cxnSpLocks/>
          </p:cNvCxnSpPr>
          <p:nvPr/>
        </p:nvCxnSpPr>
        <p:spPr>
          <a:xfrm flipH="1">
            <a:off x="4889613" y="1563624"/>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374733-58BE-4DDA-9BAB-71781E8C3CAE}"/>
              </a:ext>
            </a:extLst>
          </p:cNvPr>
          <p:cNvCxnSpPr>
            <a:cxnSpLocks/>
          </p:cNvCxnSpPr>
          <p:nvPr/>
        </p:nvCxnSpPr>
        <p:spPr>
          <a:xfrm flipH="1">
            <a:off x="4874758" y="4479996"/>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0CFABA-1D06-428C-BDE4-037BBA2F1453}"/>
              </a:ext>
            </a:extLst>
          </p:cNvPr>
          <p:cNvCxnSpPr>
            <a:cxnSpLocks/>
          </p:cNvCxnSpPr>
          <p:nvPr/>
        </p:nvCxnSpPr>
        <p:spPr>
          <a:xfrm flipH="1">
            <a:off x="4870786" y="6096471"/>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Google Shape;2381;p105">
            <a:extLst>
              <a:ext uri="{FF2B5EF4-FFF2-40B4-BE49-F238E27FC236}">
                <a16:creationId xmlns:a16="http://schemas.microsoft.com/office/drawing/2014/main" id="{AC67796C-1C02-40D2-9EFB-14F2D625FB39}"/>
              </a:ext>
            </a:extLst>
          </p:cNvPr>
          <p:cNvSpPr txBox="1"/>
          <p:nvPr/>
        </p:nvSpPr>
        <p:spPr>
          <a:xfrm>
            <a:off x="3723109" y="3301394"/>
            <a:ext cx="1214882"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pic>
        <p:nvPicPr>
          <p:cNvPr id="5122" name="Picture 2">
            <a:extLst>
              <a:ext uri="{FF2B5EF4-FFF2-40B4-BE49-F238E27FC236}">
                <a16:creationId xmlns:a16="http://schemas.microsoft.com/office/drawing/2014/main" id="{91DE2E8C-B1A0-4C73-9AD2-17983D2B8A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36448" y="1060843"/>
            <a:ext cx="2469008" cy="5349104"/>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5B752B2-866D-4996-89C0-BA4A686487A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37576" y="1060704"/>
            <a:ext cx="2469003" cy="5349095"/>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EE298726-F1A0-459E-A660-25B8E4A9E56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37576" y="1060704"/>
            <a:ext cx="2487370" cy="5388887"/>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0E4A5DDA-3164-4EEC-8F31-B6FCC90761AE}"/>
              </a:ext>
            </a:extLst>
          </p:cNvPr>
          <p:cNvCxnSpPr>
            <a:cxnSpLocks/>
          </p:cNvCxnSpPr>
          <p:nvPr/>
        </p:nvCxnSpPr>
        <p:spPr>
          <a:xfrm>
            <a:off x="4897434" y="4484758"/>
            <a:ext cx="0" cy="161647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7" name="Google Shape;2381;p105">
            <a:extLst>
              <a:ext uri="{FF2B5EF4-FFF2-40B4-BE49-F238E27FC236}">
                <a16:creationId xmlns:a16="http://schemas.microsoft.com/office/drawing/2014/main" id="{FD9786E6-149F-48B5-9E66-A52DB5D2C87B}"/>
              </a:ext>
            </a:extLst>
          </p:cNvPr>
          <p:cNvSpPr txBox="1"/>
          <p:nvPr/>
        </p:nvSpPr>
        <p:spPr>
          <a:xfrm>
            <a:off x="5989320" y="3240635"/>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a:t>
            </a:r>
            <a:endParaRPr dirty="0">
              <a:latin typeface="Concert One"/>
              <a:ea typeface="Concert One"/>
              <a:cs typeface="Concert One"/>
              <a:sym typeface="Concert One"/>
            </a:endParaRPr>
          </a:p>
        </p:txBody>
      </p:sp>
      <p:sp>
        <p:nvSpPr>
          <p:cNvPr id="68" name="Google Shape;2381;p105">
            <a:extLst>
              <a:ext uri="{FF2B5EF4-FFF2-40B4-BE49-F238E27FC236}">
                <a16:creationId xmlns:a16="http://schemas.microsoft.com/office/drawing/2014/main" id="{70492E05-14BC-4ED9-99DB-4D9D4ACA6D78}"/>
              </a:ext>
            </a:extLst>
          </p:cNvPr>
          <p:cNvSpPr txBox="1"/>
          <p:nvPr/>
        </p:nvSpPr>
        <p:spPr>
          <a:xfrm>
            <a:off x="5989320" y="4744649"/>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Store</a:t>
            </a:r>
            <a:endParaRPr dirty="0">
              <a:latin typeface="Concert One"/>
              <a:ea typeface="Concert One"/>
              <a:cs typeface="Concert One"/>
              <a:sym typeface="Concert One"/>
            </a:endParaRPr>
          </a:p>
        </p:txBody>
      </p:sp>
      <p:sp>
        <p:nvSpPr>
          <p:cNvPr id="69" name="Google Shape;2381;p105">
            <a:extLst>
              <a:ext uri="{FF2B5EF4-FFF2-40B4-BE49-F238E27FC236}">
                <a16:creationId xmlns:a16="http://schemas.microsoft.com/office/drawing/2014/main" id="{CB028B7C-DC7A-49ED-89C0-379CDAA169E3}"/>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sp>
        <p:nvSpPr>
          <p:cNvPr id="31" name="Google Shape;932;p47">
            <a:extLst>
              <a:ext uri="{FF2B5EF4-FFF2-40B4-BE49-F238E27FC236}">
                <a16:creationId xmlns:a16="http://schemas.microsoft.com/office/drawing/2014/main" id="{C56ADA14-7D27-4F5F-92BF-EB0089BA2CD1}"/>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90148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par>
                                <p:cTn id="8" presetID="22" presetClass="entr" presetSubtype="4" fill="hold" nodeType="withEffect">
                                  <p:stCondLst>
                                    <p:cond delay="500"/>
                                  </p:stCondLst>
                                  <p:childTnLst>
                                    <p:set>
                                      <p:cBhvr>
                                        <p:cTn id="9" dur="1" fill="hold">
                                          <p:stCondLst>
                                            <p:cond delay="0"/>
                                          </p:stCondLst>
                                        </p:cTn>
                                        <p:tgtEl>
                                          <p:spTgt spid="46"/>
                                        </p:tgtEl>
                                        <p:attrNameLst>
                                          <p:attrName>style.visibility</p:attrName>
                                        </p:attrNameLst>
                                      </p:cBhvr>
                                      <p:to>
                                        <p:strVal val="visible"/>
                                      </p:to>
                                    </p:set>
                                    <p:animEffect transition="in" filter="wipe(down)">
                                      <p:cBhvr>
                                        <p:cTn id="10" dur="500"/>
                                        <p:tgtEl>
                                          <p:spTgt spid="46"/>
                                        </p:tgtEl>
                                      </p:cBhvr>
                                    </p:animEffect>
                                  </p:childTnLst>
                                </p:cTn>
                              </p:par>
                              <p:par>
                                <p:cTn id="11" presetID="22" presetClass="entr" presetSubtype="8" fill="hold" nodeType="withEffect">
                                  <p:stCondLst>
                                    <p:cond delay="100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par>
                                <p:cTn id="14" presetID="10" presetClass="entr" presetSubtype="0" fill="hold"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1500"/>
                                  </p:stCondLst>
                                  <p:childTnLst>
                                    <p:set>
                                      <p:cBhvr>
                                        <p:cTn id="21" dur="1" fill="hold">
                                          <p:stCondLst>
                                            <p:cond delay="0"/>
                                          </p:stCondLst>
                                        </p:cTn>
                                        <p:tgtEl>
                                          <p:spTgt spid="5122"/>
                                        </p:tgtEl>
                                        <p:attrNameLst>
                                          <p:attrName>style.visibility</p:attrName>
                                        </p:attrNameLst>
                                      </p:cBhvr>
                                      <p:to>
                                        <p:strVal val="visible"/>
                                      </p:to>
                                    </p:set>
                                    <p:animEffect transition="in" filter="fade">
                                      <p:cBhvr>
                                        <p:cTn id="22" dur="500"/>
                                        <p:tgtEl>
                                          <p:spTgt spid="5122"/>
                                        </p:tgtEl>
                                      </p:cBhvr>
                                    </p:animEffect>
                                  </p:childTnLst>
                                  <p:subTnLst>
                                    <p:set>
                                      <p:cBhvr override="childStyle">
                                        <p:cTn dur="1" fill="hold" display="0" masterRel="nextClick" afterEffect="1"/>
                                        <p:tgtEl>
                                          <p:spTgt spid="5122"/>
                                        </p:tgtEl>
                                        <p:attrNameLst>
                                          <p:attrName>style.visibility</p:attrName>
                                        </p:attrNameLst>
                                      </p:cBhvr>
                                      <p:to>
                                        <p:strVal val="hidden"/>
                                      </p:to>
                                    </p:set>
                                  </p:subTnLst>
                                </p:cTn>
                              </p:par>
                              <p:par>
                                <p:cTn id="23" presetID="22" presetClass="entr" presetSubtype="8"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par>
                                <p:cTn id="31" presetID="10" presetClass="entr" presetSubtype="0" fill="hold"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50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subTnLst>
                                    <p:set>
                                      <p:cBhvr override="childStyle">
                                        <p:cTn dur="1" fill="hold" display="0" masterRel="nextClick" afterEffect="1"/>
                                        <p:tgtEl>
                                          <p:spTgt spid="5124"/>
                                        </p:tgtEl>
                                        <p:attrNameLst>
                                          <p:attrName>style.visibility</p:attrName>
                                        </p:attrNameLst>
                                      </p:cBhvr>
                                      <p:to>
                                        <p:strVal val="hidden"/>
                                      </p:to>
                                    </p:set>
                                  </p:subTnLst>
                                </p:cTn>
                              </p:par>
                              <p:par>
                                <p:cTn id="37" presetID="10" presetClass="entr" presetSubtype="0" fill="hold" grpId="0" nodeType="withEffect">
                                  <p:stCondLst>
                                    <p:cond delay="50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up)">
                                      <p:cBhvr>
                                        <p:cTn id="44" dur="500"/>
                                        <p:tgtEl>
                                          <p:spTgt spid="47"/>
                                        </p:tgtEl>
                                      </p:cBhvr>
                                    </p:animEffect>
                                  </p:childTnLst>
                                </p:cTn>
                              </p:par>
                              <p:par>
                                <p:cTn id="45" presetID="22" presetClass="entr" presetSubtype="8" fill="hold" nodeType="withEffect">
                                  <p:stCondLst>
                                    <p:cond delay="500"/>
                                  </p:stCondLst>
                                  <p:childTnLst>
                                    <p:set>
                                      <p:cBhvr>
                                        <p:cTn id="46" dur="1" fill="hold">
                                          <p:stCondLst>
                                            <p:cond delay="0"/>
                                          </p:stCondLst>
                                        </p:cTn>
                                        <p:tgtEl>
                                          <p:spTgt spid="52"/>
                                        </p:tgtEl>
                                        <p:attrNameLst>
                                          <p:attrName>style.visibility</p:attrName>
                                        </p:attrNameLst>
                                      </p:cBhvr>
                                      <p:to>
                                        <p:strVal val="visible"/>
                                      </p:to>
                                    </p:set>
                                    <p:animEffect transition="in" filter="wipe(left)">
                                      <p:cBhvr>
                                        <p:cTn id="47" dur="500"/>
                                        <p:tgtEl>
                                          <p:spTgt spid="52"/>
                                        </p:tgtEl>
                                      </p:cBhvr>
                                    </p:animEffect>
                                  </p:childTnLst>
                                </p:cTn>
                              </p:par>
                              <p:par>
                                <p:cTn id="48" presetID="10" presetClass="entr" presetSubtype="0" fill="hold" nodeType="withEffect">
                                  <p:stCondLst>
                                    <p:cond delay="10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1000"/>
                                  </p:stCondLst>
                                  <p:childTnLst>
                                    <p:set>
                                      <p:cBhvr>
                                        <p:cTn id="52" dur="1" fill="hold">
                                          <p:stCondLst>
                                            <p:cond delay="0"/>
                                          </p:stCondLst>
                                        </p:cTn>
                                        <p:tgtEl>
                                          <p:spTgt spid="5128"/>
                                        </p:tgtEl>
                                        <p:attrNameLst>
                                          <p:attrName>style.visibility</p:attrName>
                                        </p:attrNameLst>
                                      </p:cBhvr>
                                      <p:to>
                                        <p:strVal val="visible"/>
                                      </p:to>
                                    </p:set>
                                    <p:animEffect transition="in" filter="fade">
                                      <p:cBhvr>
                                        <p:cTn id="53" dur="500"/>
                                        <p:tgtEl>
                                          <p:spTgt spid="5128"/>
                                        </p:tgtEl>
                                      </p:cBhvr>
                                    </p:animEffect>
                                  </p:childTnLst>
                                  <p:subTnLst>
                                    <p:set>
                                      <p:cBhvr override="childStyle">
                                        <p:cTn dur="1" fill="hold" display="0" masterRel="nextClick" afterEffect="1"/>
                                        <p:tgtEl>
                                          <p:spTgt spid="5128"/>
                                        </p:tgtEl>
                                        <p:attrNameLst>
                                          <p:attrName>style.visibility</p:attrName>
                                        </p:attrNameLst>
                                      </p:cBhvr>
                                      <p:to>
                                        <p:strVal val="hidden"/>
                                      </p:to>
                                    </p:set>
                                  </p:subTnLst>
                                </p:cTn>
                              </p:par>
                              <p:par>
                                <p:cTn id="54" presetID="10" presetClass="entr" presetSubtype="0" fill="hold" grpId="0" nodeType="withEffect">
                                  <p:stCondLst>
                                    <p:cond delay="10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nodeType="withEffect">
                                  <p:stCondLst>
                                    <p:cond delay="500"/>
                                  </p:stCondLst>
                                  <p:childTnLst>
                                    <p:set>
                                      <p:cBhvr>
                                        <p:cTn id="63" dur="1" fill="hold">
                                          <p:stCondLst>
                                            <p:cond delay="0"/>
                                          </p:stCondLst>
                                        </p:cTn>
                                        <p:tgtEl>
                                          <p:spTgt spid="54"/>
                                        </p:tgtEl>
                                        <p:attrNameLst>
                                          <p:attrName>style.visibility</p:attrName>
                                        </p:attrNameLst>
                                      </p:cBhvr>
                                      <p:to>
                                        <p:strVal val="visible"/>
                                      </p:to>
                                    </p:set>
                                    <p:animEffect transition="in" filter="wipe(left)">
                                      <p:cBhvr>
                                        <p:cTn id="64" dur="500"/>
                                        <p:tgtEl>
                                          <p:spTgt spid="54"/>
                                        </p:tgtEl>
                                      </p:cBhvr>
                                    </p:animEffect>
                                  </p:childTnLst>
                                </p:cTn>
                              </p:par>
                              <p:par>
                                <p:cTn id="65" presetID="10" presetClass="entr" presetSubtype="0" fill="hold" nodeType="withEffect">
                                  <p:stCondLst>
                                    <p:cond delay="100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10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71" presetID="10" presetClass="entr" presetSubtype="0" fill="hold" grpId="0" nodeType="withEffect">
                                  <p:stCondLst>
                                    <p:cond delay="100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5" grpId="0"/>
      <p:bldP spid="67" grpId="0"/>
      <p:bldP spid="68" grpId="0"/>
      <p:bldP spid="69"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49" name="Google Shape;2388;p105">
            <a:extLst>
              <a:ext uri="{FF2B5EF4-FFF2-40B4-BE49-F238E27FC236}">
                <a16:creationId xmlns:a16="http://schemas.microsoft.com/office/drawing/2014/main" id="{DA1AF954-C650-4657-A24F-35B9A9D6BD4E}"/>
              </a:ext>
            </a:extLst>
          </p:cNvPr>
          <p:cNvPicPr preferRelativeResize="0"/>
          <p:nvPr/>
        </p:nvPicPr>
        <p:blipFill>
          <a:blip r:embed="rId3">
            <a:alphaModFix/>
          </a:blip>
          <a:stretch>
            <a:fillRect/>
          </a:stretch>
        </p:blipFill>
        <p:spPr>
          <a:xfrm>
            <a:off x="512667" y="3388723"/>
            <a:ext cx="847955" cy="784176"/>
          </a:xfrm>
          <a:prstGeom prst="rect">
            <a:avLst/>
          </a:prstGeom>
          <a:noFill/>
          <a:ln>
            <a:noFill/>
          </a:ln>
        </p:spPr>
      </p:pic>
      <p:pic>
        <p:nvPicPr>
          <p:cNvPr id="53" name="Picture 52">
            <a:extLst>
              <a:ext uri="{FF2B5EF4-FFF2-40B4-BE49-F238E27FC236}">
                <a16:creationId xmlns:a16="http://schemas.microsoft.com/office/drawing/2014/main" id="{7906DD55-9978-4010-B555-E5F70B37CD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5865" y="3053412"/>
            <a:ext cx="1593505" cy="1593505"/>
          </a:xfrm>
          <a:prstGeom prst="rect">
            <a:avLst/>
          </a:prstGeom>
        </p:spPr>
      </p:pic>
      <p:cxnSp>
        <p:nvCxnSpPr>
          <p:cNvPr id="9" name="Straight Connector 8">
            <a:extLst>
              <a:ext uri="{FF2B5EF4-FFF2-40B4-BE49-F238E27FC236}">
                <a16:creationId xmlns:a16="http://schemas.microsoft.com/office/drawing/2014/main" id="{AC9065FF-CA7E-49EB-9413-67FA2B8C3AA8}"/>
              </a:ext>
            </a:extLst>
          </p:cNvPr>
          <p:cNvCxnSpPr>
            <a:cxnSpLocks/>
          </p:cNvCxnSpPr>
          <p:nvPr/>
        </p:nvCxnSpPr>
        <p:spPr>
          <a:xfrm>
            <a:off x="1524000" y="3826120"/>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Google Shape;2381;p105">
            <a:extLst>
              <a:ext uri="{FF2B5EF4-FFF2-40B4-BE49-F238E27FC236}">
                <a16:creationId xmlns:a16="http://schemas.microsoft.com/office/drawing/2014/main" id="{FA651EB6-C563-4D71-979D-3468F27D5700}"/>
              </a:ext>
            </a:extLst>
          </p:cNvPr>
          <p:cNvSpPr txBox="1"/>
          <p:nvPr/>
        </p:nvSpPr>
        <p:spPr>
          <a:xfrm>
            <a:off x="1495425" y="3301394"/>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sp>
        <p:nvSpPr>
          <p:cNvPr id="84" name="Google Shape;2381;p105">
            <a:extLst>
              <a:ext uri="{FF2B5EF4-FFF2-40B4-BE49-F238E27FC236}">
                <a16:creationId xmlns:a16="http://schemas.microsoft.com/office/drawing/2014/main" id="{46787DDD-76D3-4798-8BF9-F006E9EDFDA9}"/>
              </a:ext>
            </a:extLst>
          </p:cNvPr>
          <p:cNvSpPr txBox="1"/>
          <p:nvPr/>
        </p:nvSpPr>
        <p:spPr>
          <a:xfrm>
            <a:off x="317822" y="4305316"/>
            <a:ext cx="1042800" cy="434000"/>
          </a:xfrm>
          <a:prstGeom prst="rect">
            <a:avLst/>
          </a:prstGeom>
          <a:noFill/>
          <a:ln>
            <a:noFill/>
          </a:ln>
        </p:spPr>
        <p:txBody>
          <a:bodyPr spcFirstLastPara="1" wrap="square" lIns="121900" tIns="121900" rIns="121900" bIns="121900" anchor="ctr" anchorCtr="0">
            <a:noAutofit/>
          </a:bodyPr>
          <a:lstStyle/>
          <a:p>
            <a:pPr algn="ctr"/>
            <a:r>
              <a:rPr lang="en" sz="2000" b="1" dirty="0">
                <a:latin typeface="Concert One"/>
                <a:ea typeface="Concert One"/>
                <a:cs typeface="Concert One"/>
                <a:sym typeface="Concert One"/>
              </a:rPr>
              <a:t>Admin</a:t>
            </a:r>
            <a:endParaRPr sz="2000" b="1" dirty="0">
              <a:latin typeface="Concert One"/>
              <a:ea typeface="Concert One"/>
              <a:cs typeface="Concert One"/>
              <a:sym typeface="Concert One"/>
            </a:endParaRPr>
          </a:p>
        </p:txBody>
      </p:sp>
      <p:sp>
        <p:nvSpPr>
          <p:cNvPr id="85" name="Google Shape;930;p47">
            <a:extLst>
              <a:ext uri="{FF2B5EF4-FFF2-40B4-BE49-F238E27FC236}">
                <a16:creationId xmlns:a16="http://schemas.microsoft.com/office/drawing/2014/main" id="{9436B4A0-3928-4064-A166-2A02265E626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Admin Flow</a:t>
            </a:r>
          </a:p>
        </p:txBody>
      </p:sp>
      <p:sp>
        <p:nvSpPr>
          <p:cNvPr id="86" name="Google Shape;783;p39">
            <a:extLst>
              <a:ext uri="{FF2B5EF4-FFF2-40B4-BE49-F238E27FC236}">
                <a16:creationId xmlns:a16="http://schemas.microsoft.com/office/drawing/2014/main" id="{5B8C2ED1-2517-4D91-9362-9C1AC634E550}"/>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10" name="Google Shape;1974;p91">
            <a:extLst>
              <a:ext uri="{FF2B5EF4-FFF2-40B4-BE49-F238E27FC236}">
                <a16:creationId xmlns:a16="http://schemas.microsoft.com/office/drawing/2014/main" id="{FB688C4E-9D6B-4B00-AC3E-A2F0B57AEF01}"/>
              </a:ext>
            </a:extLst>
          </p:cNvPr>
          <p:cNvPicPr preferRelativeResize="0"/>
          <p:nvPr/>
        </p:nvPicPr>
        <p:blipFill>
          <a:blip r:embed="rId5"/>
          <a:stretch>
            <a:fillRect/>
          </a:stretch>
        </p:blipFill>
        <p:spPr>
          <a:xfrm>
            <a:off x="6444883" y="5251830"/>
            <a:ext cx="775102" cy="809540"/>
          </a:xfrm>
          <a:prstGeom prst="rect">
            <a:avLst/>
          </a:prstGeom>
        </p:spPr>
      </p:pic>
      <p:pic>
        <p:nvPicPr>
          <p:cNvPr id="11" name="Picture 10">
            <a:extLst>
              <a:ext uri="{FF2B5EF4-FFF2-40B4-BE49-F238E27FC236}">
                <a16:creationId xmlns:a16="http://schemas.microsoft.com/office/drawing/2014/main" id="{7D0076CA-2EEF-40C3-A603-2B83303C53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8217" y="3971757"/>
            <a:ext cx="801415" cy="801415"/>
          </a:xfrm>
          <a:prstGeom prst="rect">
            <a:avLst/>
          </a:prstGeom>
        </p:spPr>
      </p:pic>
      <p:pic>
        <p:nvPicPr>
          <p:cNvPr id="12" name="Picture 11">
            <a:extLst>
              <a:ext uri="{FF2B5EF4-FFF2-40B4-BE49-F238E27FC236}">
                <a16:creationId xmlns:a16="http://schemas.microsoft.com/office/drawing/2014/main" id="{19BA80FD-9E28-4BE0-882B-362E106411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5672" y="1298850"/>
            <a:ext cx="698558" cy="698558"/>
          </a:xfrm>
          <a:prstGeom prst="rect">
            <a:avLst/>
          </a:prstGeom>
        </p:spPr>
      </p:pic>
      <p:pic>
        <p:nvPicPr>
          <p:cNvPr id="13" name="Picture 12">
            <a:extLst>
              <a:ext uri="{FF2B5EF4-FFF2-40B4-BE49-F238E27FC236}">
                <a16:creationId xmlns:a16="http://schemas.microsoft.com/office/drawing/2014/main" id="{227CFA65-20FD-4330-921D-E7A5F9CEF0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6022" y="2640712"/>
            <a:ext cx="660682" cy="660682"/>
          </a:xfrm>
          <a:prstGeom prst="rect">
            <a:avLst/>
          </a:prstGeom>
        </p:spPr>
      </p:pic>
      <p:sp>
        <p:nvSpPr>
          <p:cNvPr id="22" name="Google Shape;2381;p105">
            <a:extLst>
              <a:ext uri="{FF2B5EF4-FFF2-40B4-BE49-F238E27FC236}">
                <a16:creationId xmlns:a16="http://schemas.microsoft.com/office/drawing/2014/main" id="{40D62BE5-3955-4354-8A09-297597E89B66}"/>
              </a:ext>
            </a:extLst>
          </p:cNvPr>
          <p:cNvSpPr txBox="1"/>
          <p:nvPr/>
        </p:nvSpPr>
        <p:spPr>
          <a:xfrm>
            <a:off x="5989320" y="1985330"/>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cxnSp>
        <p:nvCxnSpPr>
          <p:cNvPr id="46" name="Straight Connector 45">
            <a:extLst>
              <a:ext uri="{FF2B5EF4-FFF2-40B4-BE49-F238E27FC236}">
                <a16:creationId xmlns:a16="http://schemas.microsoft.com/office/drawing/2014/main" id="{A667AC53-AB7D-419F-8809-E54C0EB6B12A}"/>
              </a:ext>
            </a:extLst>
          </p:cNvPr>
          <p:cNvCxnSpPr/>
          <p:nvPr/>
        </p:nvCxnSpPr>
        <p:spPr>
          <a:xfrm>
            <a:off x="4897434" y="1541427"/>
            <a:ext cx="0" cy="228600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C9632-3FE1-49E8-A908-0EA2E53DDE9E}"/>
              </a:ext>
            </a:extLst>
          </p:cNvPr>
          <p:cNvCxnSpPr>
            <a:cxnSpLocks/>
          </p:cNvCxnSpPr>
          <p:nvPr/>
        </p:nvCxnSpPr>
        <p:spPr>
          <a:xfrm>
            <a:off x="4894834" y="3826120"/>
            <a:ext cx="2600" cy="658638"/>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657EC5A-2BCA-445F-8BFB-A8C8CC958EEB}"/>
              </a:ext>
            </a:extLst>
          </p:cNvPr>
          <p:cNvCxnSpPr>
            <a:cxnSpLocks/>
          </p:cNvCxnSpPr>
          <p:nvPr/>
        </p:nvCxnSpPr>
        <p:spPr>
          <a:xfrm flipH="1">
            <a:off x="3910009" y="3827427"/>
            <a:ext cx="100584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475032-B009-47A6-A610-ABE1F327169F}"/>
              </a:ext>
            </a:extLst>
          </p:cNvPr>
          <p:cNvCxnSpPr>
            <a:cxnSpLocks/>
          </p:cNvCxnSpPr>
          <p:nvPr/>
        </p:nvCxnSpPr>
        <p:spPr>
          <a:xfrm flipH="1">
            <a:off x="4918641" y="2947705"/>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0842F2B-8019-4FF0-ACC5-E9CDD9D343EE}"/>
              </a:ext>
            </a:extLst>
          </p:cNvPr>
          <p:cNvCxnSpPr>
            <a:cxnSpLocks/>
          </p:cNvCxnSpPr>
          <p:nvPr/>
        </p:nvCxnSpPr>
        <p:spPr>
          <a:xfrm flipH="1">
            <a:off x="4889613" y="1563624"/>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374733-58BE-4DDA-9BAB-71781E8C3CAE}"/>
              </a:ext>
            </a:extLst>
          </p:cNvPr>
          <p:cNvCxnSpPr>
            <a:cxnSpLocks/>
          </p:cNvCxnSpPr>
          <p:nvPr/>
        </p:nvCxnSpPr>
        <p:spPr>
          <a:xfrm flipH="1">
            <a:off x="4874758" y="4479996"/>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0CFABA-1D06-428C-BDE4-037BBA2F1453}"/>
              </a:ext>
            </a:extLst>
          </p:cNvPr>
          <p:cNvCxnSpPr>
            <a:cxnSpLocks/>
          </p:cNvCxnSpPr>
          <p:nvPr/>
        </p:nvCxnSpPr>
        <p:spPr>
          <a:xfrm flipH="1">
            <a:off x="4870786" y="6096471"/>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Google Shape;2381;p105">
            <a:extLst>
              <a:ext uri="{FF2B5EF4-FFF2-40B4-BE49-F238E27FC236}">
                <a16:creationId xmlns:a16="http://schemas.microsoft.com/office/drawing/2014/main" id="{AC67796C-1C02-40D2-9EFB-14F2D625FB39}"/>
              </a:ext>
            </a:extLst>
          </p:cNvPr>
          <p:cNvSpPr txBox="1"/>
          <p:nvPr/>
        </p:nvSpPr>
        <p:spPr>
          <a:xfrm>
            <a:off x="3723109" y="3301394"/>
            <a:ext cx="1214882"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cxnSp>
        <p:nvCxnSpPr>
          <p:cNvPr id="62" name="Straight Connector 61">
            <a:extLst>
              <a:ext uri="{FF2B5EF4-FFF2-40B4-BE49-F238E27FC236}">
                <a16:creationId xmlns:a16="http://schemas.microsoft.com/office/drawing/2014/main" id="{0E4A5DDA-3164-4EEC-8F31-B6FCC90761AE}"/>
              </a:ext>
            </a:extLst>
          </p:cNvPr>
          <p:cNvCxnSpPr>
            <a:cxnSpLocks/>
          </p:cNvCxnSpPr>
          <p:nvPr/>
        </p:nvCxnSpPr>
        <p:spPr>
          <a:xfrm>
            <a:off x="4897434" y="4484758"/>
            <a:ext cx="0" cy="161647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7" name="Google Shape;2381;p105">
            <a:extLst>
              <a:ext uri="{FF2B5EF4-FFF2-40B4-BE49-F238E27FC236}">
                <a16:creationId xmlns:a16="http://schemas.microsoft.com/office/drawing/2014/main" id="{FD9786E6-149F-48B5-9E66-A52DB5D2C87B}"/>
              </a:ext>
            </a:extLst>
          </p:cNvPr>
          <p:cNvSpPr txBox="1"/>
          <p:nvPr/>
        </p:nvSpPr>
        <p:spPr>
          <a:xfrm>
            <a:off x="5989320" y="3240635"/>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a:t>
            </a:r>
            <a:endParaRPr dirty="0">
              <a:latin typeface="Concert One"/>
              <a:ea typeface="Concert One"/>
              <a:cs typeface="Concert One"/>
              <a:sym typeface="Concert One"/>
            </a:endParaRPr>
          </a:p>
        </p:txBody>
      </p:sp>
      <p:sp>
        <p:nvSpPr>
          <p:cNvPr id="68" name="Google Shape;2381;p105">
            <a:extLst>
              <a:ext uri="{FF2B5EF4-FFF2-40B4-BE49-F238E27FC236}">
                <a16:creationId xmlns:a16="http://schemas.microsoft.com/office/drawing/2014/main" id="{70492E05-14BC-4ED9-99DB-4D9D4ACA6D78}"/>
              </a:ext>
            </a:extLst>
          </p:cNvPr>
          <p:cNvSpPr txBox="1"/>
          <p:nvPr/>
        </p:nvSpPr>
        <p:spPr>
          <a:xfrm>
            <a:off x="5989320" y="4744649"/>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Store</a:t>
            </a:r>
            <a:endParaRPr dirty="0">
              <a:latin typeface="Concert One"/>
              <a:ea typeface="Concert One"/>
              <a:cs typeface="Concert One"/>
              <a:sym typeface="Concert One"/>
            </a:endParaRPr>
          </a:p>
        </p:txBody>
      </p:sp>
      <p:sp>
        <p:nvSpPr>
          <p:cNvPr id="69" name="Google Shape;2381;p105">
            <a:extLst>
              <a:ext uri="{FF2B5EF4-FFF2-40B4-BE49-F238E27FC236}">
                <a16:creationId xmlns:a16="http://schemas.microsoft.com/office/drawing/2014/main" id="{CB028B7C-DC7A-49ED-89C0-379CDAA169E3}"/>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cxnSp>
        <p:nvCxnSpPr>
          <p:cNvPr id="30" name="Straight Connector 29">
            <a:extLst>
              <a:ext uri="{FF2B5EF4-FFF2-40B4-BE49-F238E27FC236}">
                <a16:creationId xmlns:a16="http://schemas.microsoft.com/office/drawing/2014/main" id="{8307FDB6-B435-4077-BBB4-8AC6FE1B51D5}"/>
              </a:ext>
            </a:extLst>
          </p:cNvPr>
          <p:cNvCxnSpPr>
            <a:cxnSpLocks/>
          </p:cNvCxnSpPr>
          <p:nvPr/>
        </p:nvCxnSpPr>
        <p:spPr>
          <a:xfrm>
            <a:off x="7413763" y="4502847"/>
            <a:ext cx="350363"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9130FF-1BB0-4832-BABD-7EF6DA5A2206}"/>
              </a:ext>
            </a:extLst>
          </p:cNvPr>
          <p:cNvCxnSpPr>
            <a:cxnSpLocks/>
          </p:cNvCxnSpPr>
          <p:nvPr/>
        </p:nvCxnSpPr>
        <p:spPr>
          <a:xfrm>
            <a:off x="7787496" y="4478608"/>
            <a:ext cx="0" cy="773222"/>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AC1D7C-A2E6-49EA-8528-B4CF40EAA872}"/>
              </a:ext>
            </a:extLst>
          </p:cNvPr>
          <p:cNvCxnSpPr>
            <a:cxnSpLocks/>
          </p:cNvCxnSpPr>
          <p:nvPr/>
        </p:nvCxnSpPr>
        <p:spPr>
          <a:xfrm>
            <a:off x="7787496" y="5178649"/>
            <a:ext cx="1293502"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377C58-DD91-46F4-9EF8-CA3F8A2E5806}"/>
              </a:ext>
            </a:extLst>
          </p:cNvPr>
          <p:cNvCxnSpPr>
            <a:cxnSpLocks/>
          </p:cNvCxnSpPr>
          <p:nvPr/>
        </p:nvCxnSpPr>
        <p:spPr>
          <a:xfrm>
            <a:off x="7416144" y="5932955"/>
            <a:ext cx="350363"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34" name="Google Shape;2381;p105">
            <a:extLst>
              <a:ext uri="{FF2B5EF4-FFF2-40B4-BE49-F238E27FC236}">
                <a16:creationId xmlns:a16="http://schemas.microsoft.com/office/drawing/2014/main" id="{0BEEA561-DA80-4B2F-A578-D21136145555}"/>
              </a:ext>
            </a:extLst>
          </p:cNvPr>
          <p:cNvSpPr txBox="1"/>
          <p:nvPr/>
        </p:nvSpPr>
        <p:spPr>
          <a:xfrm>
            <a:off x="7682850" y="4671469"/>
            <a:ext cx="1502793"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Mapping</a:t>
            </a:r>
            <a:endParaRPr dirty="0">
              <a:latin typeface="Concert One"/>
              <a:ea typeface="Concert One"/>
              <a:cs typeface="Concert One"/>
              <a:sym typeface="Concert One"/>
            </a:endParaRPr>
          </a:p>
        </p:txBody>
      </p:sp>
      <p:pic>
        <p:nvPicPr>
          <p:cNvPr id="35" name="Picture 10">
            <a:extLst>
              <a:ext uri="{FF2B5EF4-FFF2-40B4-BE49-F238E27FC236}">
                <a16:creationId xmlns:a16="http://schemas.microsoft.com/office/drawing/2014/main" id="{B48F125A-D025-433A-8E5D-835A17D2BE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97432" y="1040950"/>
            <a:ext cx="2487371" cy="5388887"/>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1F304985-475A-46AF-91B7-11B2091B6874}"/>
              </a:ext>
            </a:extLst>
          </p:cNvPr>
          <p:cNvCxnSpPr>
            <a:cxnSpLocks/>
          </p:cNvCxnSpPr>
          <p:nvPr/>
        </p:nvCxnSpPr>
        <p:spPr>
          <a:xfrm>
            <a:off x="7787496" y="5187289"/>
            <a:ext cx="0" cy="773222"/>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pic>
        <p:nvPicPr>
          <p:cNvPr id="7170" name="Picture 2">
            <a:extLst>
              <a:ext uri="{FF2B5EF4-FFF2-40B4-BE49-F238E27FC236}">
                <a16:creationId xmlns:a16="http://schemas.microsoft.com/office/drawing/2014/main" id="{96D79EBD-C139-4DF6-86D5-2DB3057F5B9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99448" y="1042416"/>
            <a:ext cx="2487371" cy="5388888"/>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E6132CE-EBE7-415A-8985-C5139CB07A4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99448" y="1042416"/>
            <a:ext cx="2487371" cy="5388888"/>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08F98F7-4C2D-461A-ABCA-6AB31B26BE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99448" y="1042416"/>
            <a:ext cx="2485953" cy="5385816"/>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sp>
        <p:nvSpPr>
          <p:cNvPr id="38" name="Google Shape;932;p47">
            <a:extLst>
              <a:ext uri="{FF2B5EF4-FFF2-40B4-BE49-F238E27FC236}">
                <a16:creationId xmlns:a16="http://schemas.microsoft.com/office/drawing/2014/main" id="{10D74ED3-C47A-4F4C-9461-08A5C6D47CD0}"/>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26952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3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300"/>
                                        <p:tgtEl>
                                          <p:spTgt spid="33"/>
                                        </p:tgtEl>
                                      </p:cBhvr>
                                    </p:animEffect>
                                  </p:childTnLst>
                                </p:cTn>
                              </p:par>
                              <p:par>
                                <p:cTn id="11" presetID="22" presetClass="entr" presetSubtype="8" fill="hold" nodeType="withEffect">
                                  <p:stCondLst>
                                    <p:cond delay="60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22" presetClass="entr" presetSubtype="4" fill="hold" nodeType="withEffect">
                                  <p:stCondLst>
                                    <p:cond delay="30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300"/>
                                        <p:tgtEl>
                                          <p:spTgt spid="31"/>
                                        </p:tgtEl>
                                      </p:cBhvr>
                                    </p:animEffect>
                                  </p:childTnLst>
                                </p:cTn>
                              </p:par>
                              <p:par>
                                <p:cTn id="17" presetID="22" presetClass="entr" presetSubtype="1" fill="hold" nodeType="withEffect">
                                  <p:stCondLst>
                                    <p:cond delay="30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300"/>
                                        <p:tgtEl>
                                          <p:spTgt spid="37"/>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par>
                                <p:cTn id="23" presetID="10" presetClass="entr" presetSubtype="0" fill="hold" nodeType="withEffect">
                                  <p:stCondLst>
                                    <p:cond delay="6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70"/>
                                        </p:tgtEl>
                                        <p:attrNameLst>
                                          <p:attrName>style.visibility</p:attrName>
                                        </p:attrNameLst>
                                      </p:cBhvr>
                                      <p:to>
                                        <p:strVal val="visible"/>
                                      </p:to>
                                    </p:set>
                                    <p:animEffect transition="in" filter="fade">
                                      <p:cBhvr>
                                        <p:cTn id="30" dur="500"/>
                                        <p:tgtEl>
                                          <p:spTgt spid="7170"/>
                                        </p:tgtEl>
                                      </p:cBhvr>
                                    </p:animEffect>
                                  </p:childTnLst>
                                  <p:subTnLst>
                                    <p:set>
                                      <p:cBhvr override="childStyle">
                                        <p:cTn dur="1" fill="hold" display="0" masterRel="nextClick" afterEffect="1"/>
                                        <p:tgtEl>
                                          <p:spTgt spid="717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72"/>
                                        </p:tgtEl>
                                        <p:attrNameLst>
                                          <p:attrName>style.visibility</p:attrName>
                                        </p:attrNameLst>
                                      </p:cBhvr>
                                      <p:to>
                                        <p:strVal val="visible"/>
                                      </p:to>
                                    </p:set>
                                    <p:animEffect transition="in" filter="fade">
                                      <p:cBhvr>
                                        <p:cTn id="35" dur="500"/>
                                        <p:tgtEl>
                                          <p:spTgt spid="7172"/>
                                        </p:tgtEl>
                                      </p:cBhvr>
                                    </p:animEffect>
                                  </p:childTnLst>
                                  <p:subTnLst>
                                    <p:set>
                                      <p:cBhvr override="childStyle">
                                        <p:cTn dur="1" fill="hold" display="0" masterRel="nextClick" afterEffect="1"/>
                                        <p:tgtEl>
                                          <p:spTgt spid="7172"/>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174"/>
                                        </p:tgtEl>
                                        <p:attrNameLst>
                                          <p:attrName>style.visibility</p:attrName>
                                        </p:attrNameLst>
                                      </p:cBhvr>
                                      <p:to>
                                        <p:strVal val="visible"/>
                                      </p:to>
                                    </p:set>
                                    <p:animEffect transition="in" filter="fade">
                                      <p:cBhvr>
                                        <p:cTn id="4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49" name="Google Shape;2388;p105">
            <a:extLst>
              <a:ext uri="{FF2B5EF4-FFF2-40B4-BE49-F238E27FC236}">
                <a16:creationId xmlns:a16="http://schemas.microsoft.com/office/drawing/2014/main" id="{DA1AF954-C650-4657-A24F-35B9A9D6BD4E}"/>
              </a:ext>
            </a:extLst>
          </p:cNvPr>
          <p:cNvPicPr preferRelativeResize="0"/>
          <p:nvPr/>
        </p:nvPicPr>
        <p:blipFill>
          <a:blip r:embed="rId3">
            <a:alphaModFix/>
          </a:blip>
          <a:stretch>
            <a:fillRect/>
          </a:stretch>
        </p:blipFill>
        <p:spPr>
          <a:xfrm>
            <a:off x="512667" y="3388723"/>
            <a:ext cx="847955" cy="784176"/>
          </a:xfrm>
          <a:prstGeom prst="rect">
            <a:avLst/>
          </a:prstGeom>
          <a:noFill/>
          <a:ln>
            <a:noFill/>
          </a:ln>
        </p:spPr>
      </p:pic>
      <p:pic>
        <p:nvPicPr>
          <p:cNvPr id="53" name="Picture 52">
            <a:extLst>
              <a:ext uri="{FF2B5EF4-FFF2-40B4-BE49-F238E27FC236}">
                <a16:creationId xmlns:a16="http://schemas.microsoft.com/office/drawing/2014/main" id="{7906DD55-9978-4010-B555-E5F70B37CD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5865" y="3053412"/>
            <a:ext cx="1593505" cy="1593505"/>
          </a:xfrm>
          <a:prstGeom prst="rect">
            <a:avLst/>
          </a:prstGeom>
        </p:spPr>
      </p:pic>
      <p:cxnSp>
        <p:nvCxnSpPr>
          <p:cNvPr id="9" name="Straight Connector 8">
            <a:extLst>
              <a:ext uri="{FF2B5EF4-FFF2-40B4-BE49-F238E27FC236}">
                <a16:creationId xmlns:a16="http://schemas.microsoft.com/office/drawing/2014/main" id="{AC9065FF-CA7E-49EB-9413-67FA2B8C3AA8}"/>
              </a:ext>
            </a:extLst>
          </p:cNvPr>
          <p:cNvCxnSpPr>
            <a:cxnSpLocks/>
          </p:cNvCxnSpPr>
          <p:nvPr/>
        </p:nvCxnSpPr>
        <p:spPr>
          <a:xfrm>
            <a:off x="1524000" y="3826120"/>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Google Shape;2381;p105">
            <a:extLst>
              <a:ext uri="{FF2B5EF4-FFF2-40B4-BE49-F238E27FC236}">
                <a16:creationId xmlns:a16="http://schemas.microsoft.com/office/drawing/2014/main" id="{FA651EB6-C563-4D71-979D-3468F27D5700}"/>
              </a:ext>
            </a:extLst>
          </p:cNvPr>
          <p:cNvSpPr txBox="1"/>
          <p:nvPr/>
        </p:nvSpPr>
        <p:spPr>
          <a:xfrm>
            <a:off x="1495425" y="3301394"/>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sp>
        <p:nvSpPr>
          <p:cNvPr id="84" name="Google Shape;2381;p105">
            <a:extLst>
              <a:ext uri="{FF2B5EF4-FFF2-40B4-BE49-F238E27FC236}">
                <a16:creationId xmlns:a16="http://schemas.microsoft.com/office/drawing/2014/main" id="{46787DDD-76D3-4798-8BF9-F006E9EDFDA9}"/>
              </a:ext>
            </a:extLst>
          </p:cNvPr>
          <p:cNvSpPr txBox="1"/>
          <p:nvPr/>
        </p:nvSpPr>
        <p:spPr>
          <a:xfrm>
            <a:off x="317822" y="4305316"/>
            <a:ext cx="1042800" cy="434000"/>
          </a:xfrm>
          <a:prstGeom prst="rect">
            <a:avLst/>
          </a:prstGeom>
          <a:noFill/>
          <a:ln>
            <a:noFill/>
          </a:ln>
        </p:spPr>
        <p:txBody>
          <a:bodyPr spcFirstLastPara="1" wrap="square" lIns="121900" tIns="121900" rIns="121900" bIns="121900" anchor="ctr" anchorCtr="0">
            <a:noAutofit/>
          </a:bodyPr>
          <a:lstStyle/>
          <a:p>
            <a:pPr algn="ctr"/>
            <a:r>
              <a:rPr lang="en" sz="2000" b="1" dirty="0">
                <a:latin typeface="Concert One"/>
                <a:ea typeface="Concert One"/>
                <a:cs typeface="Concert One"/>
                <a:sym typeface="Concert One"/>
              </a:rPr>
              <a:t>Admin</a:t>
            </a:r>
            <a:endParaRPr sz="2000" b="1" dirty="0">
              <a:latin typeface="Concert One"/>
              <a:ea typeface="Concert One"/>
              <a:cs typeface="Concert One"/>
              <a:sym typeface="Concert One"/>
            </a:endParaRPr>
          </a:p>
        </p:txBody>
      </p:sp>
      <p:sp>
        <p:nvSpPr>
          <p:cNvPr id="85" name="Google Shape;930;p47">
            <a:extLst>
              <a:ext uri="{FF2B5EF4-FFF2-40B4-BE49-F238E27FC236}">
                <a16:creationId xmlns:a16="http://schemas.microsoft.com/office/drawing/2014/main" id="{9436B4A0-3928-4064-A166-2A02265E626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Admin Flow</a:t>
            </a:r>
          </a:p>
        </p:txBody>
      </p:sp>
      <p:sp>
        <p:nvSpPr>
          <p:cNvPr id="86" name="Google Shape;783;p39">
            <a:extLst>
              <a:ext uri="{FF2B5EF4-FFF2-40B4-BE49-F238E27FC236}">
                <a16:creationId xmlns:a16="http://schemas.microsoft.com/office/drawing/2014/main" id="{5B8C2ED1-2517-4D91-9362-9C1AC634E550}"/>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10" name="Google Shape;1974;p91">
            <a:extLst>
              <a:ext uri="{FF2B5EF4-FFF2-40B4-BE49-F238E27FC236}">
                <a16:creationId xmlns:a16="http://schemas.microsoft.com/office/drawing/2014/main" id="{FB688C4E-9D6B-4B00-AC3E-A2F0B57AEF01}"/>
              </a:ext>
            </a:extLst>
          </p:cNvPr>
          <p:cNvPicPr preferRelativeResize="0"/>
          <p:nvPr/>
        </p:nvPicPr>
        <p:blipFill>
          <a:blip r:embed="rId5"/>
          <a:stretch>
            <a:fillRect/>
          </a:stretch>
        </p:blipFill>
        <p:spPr>
          <a:xfrm>
            <a:off x="6444883" y="5251830"/>
            <a:ext cx="775102" cy="809540"/>
          </a:xfrm>
          <a:prstGeom prst="rect">
            <a:avLst/>
          </a:prstGeom>
        </p:spPr>
      </p:pic>
      <p:pic>
        <p:nvPicPr>
          <p:cNvPr id="11" name="Picture 10">
            <a:extLst>
              <a:ext uri="{FF2B5EF4-FFF2-40B4-BE49-F238E27FC236}">
                <a16:creationId xmlns:a16="http://schemas.microsoft.com/office/drawing/2014/main" id="{7D0076CA-2EEF-40C3-A603-2B83303C53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8217" y="3971757"/>
            <a:ext cx="801415" cy="801415"/>
          </a:xfrm>
          <a:prstGeom prst="rect">
            <a:avLst/>
          </a:prstGeom>
        </p:spPr>
      </p:pic>
      <p:pic>
        <p:nvPicPr>
          <p:cNvPr id="12" name="Picture 11">
            <a:extLst>
              <a:ext uri="{FF2B5EF4-FFF2-40B4-BE49-F238E27FC236}">
                <a16:creationId xmlns:a16="http://schemas.microsoft.com/office/drawing/2014/main" id="{19BA80FD-9E28-4BE0-882B-362E106411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5672" y="1298850"/>
            <a:ext cx="698558" cy="698558"/>
          </a:xfrm>
          <a:prstGeom prst="rect">
            <a:avLst/>
          </a:prstGeom>
        </p:spPr>
      </p:pic>
      <p:pic>
        <p:nvPicPr>
          <p:cNvPr id="13" name="Picture 12">
            <a:extLst>
              <a:ext uri="{FF2B5EF4-FFF2-40B4-BE49-F238E27FC236}">
                <a16:creationId xmlns:a16="http://schemas.microsoft.com/office/drawing/2014/main" id="{227CFA65-20FD-4330-921D-E7A5F9CEF0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6022" y="2640712"/>
            <a:ext cx="660682" cy="660682"/>
          </a:xfrm>
          <a:prstGeom prst="rect">
            <a:avLst/>
          </a:prstGeom>
        </p:spPr>
      </p:pic>
      <p:sp>
        <p:nvSpPr>
          <p:cNvPr id="22" name="Google Shape;2381;p105">
            <a:extLst>
              <a:ext uri="{FF2B5EF4-FFF2-40B4-BE49-F238E27FC236}">
                <a16:creationId xmlns:a16="http://schemas.microsoft.com/office/drawing/2014/main" id="{40D62BE5-3955-4354-8A09-297597E89B66}"/>
              </a:ext>
            </a:extLst>
          </p:cNvPr>
          <p:cNvSpPr txBox="1"/>
          <p:nvPr/>
        </p:nvSpPr>
        <p:spPr>
          <a:xfrm>
            <a:off x="5989320" y="1985330"/>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cxnSp>
        <p:nvCxnSpPr>
          <p:cNvPr id="46" name="Straight Connector 45">
            <a:extLst>
              <a:ext uri="{FF2B5EF4-FFF2-40B4-BE49-F238E27FC236}">
                <a16:creationId xmlns:a16="http://schemas.microsoft.com/office/drawing/2014/main" id="{A667AC53-AB7D-419F-8809-E54C0EB6B12A}"/>
              </a:ext>
            </a:extLst>
          </p:cNvPr>
          <p:cNvCxnSpPr/>
          <p:nvPr/>
        </p:nvCxnSpPr>
        <p:spPr>
          <a:xfrm>
            <a:off x="4897434" y="1541427"/>
            <a:ext cx="0" cy="228600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C9632-3FE1-49E8-A908-0EA2E53DDE9E}"/>
              </a:ext>
            </a:extLst>
          </p:cNvPr>
          <p:cNvCxnSpPr>
            <a:cxnSpLocks/>
          </p:cNvCxnSpPr>
          <p:nvPr/>
        </p:nvCxnSpPr>
        <p:spPr>
          <a:xfrm>
            <a:off x="4894834" y="3826120"/>
            <a:ext cx="2600" cy="658638"/>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657EC5A-2BCA-445F-8BFB-A8C8CC958EEB}"/>
              </a:ext>
            </a:extLst>
          </p:cNvPr>
          <p:cNvCxnSpPr>
            <a:cxnSpLocks/>
          </p:cNvCxnSpPr>
          <p:nvPr/>
        </p:nvCxnSpPr>
        <p:spPr>
          <a:xfrm flipH="1">
            <a:off x="3910009" y="3827427"/>
            <a:ext cx="100584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475032-B009-47A6-A610-ABE1F327169F}"/>
              </a:ext>
            </a:extLst>
          </p:cNvPr>
          <p:cNvCxnSpPr>
            <a:cxnSpLocks/>
          </p:cNvCxnSpPr>
          <p:nvPr/>
        </p:nvCxnSpPr>
        <p:spPr>
          <a:xfrm flipH="1">
            <a:off x="4918641" y="2947705"/>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0842F2B-8019-4FF0-ACC5-E9CDD9D343EE}"/>
              </a:ext>
            </a:extLst>
          </p:cNvPr>
          <p:cNvCxnSpPr>
            <a:cxnSpLocks/>
          </p:cNvCxnSpPr>
          <p:nvPr/>
        </p:nvCxnSpPr>
        <p:spPr>
          <a:xfrm flipH="1">
            <a:off x="4889613" y="1563624"/>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374733-58BE-4DDA-9BAB-71781E8C3CAE}"/>
              </a:ext>
            </a:extLst>
          </p:cNvPr>
          <p:cNvCxnSpPr>
            <a:cxnSpLocks/>
          </p:cNvCxnSpPr>
          <p:nvPr/>
        </p:nvCxnSpPr>
        <p:spPr>
          <a:xfrm flipH="1">
            <a:off x="4874758" y="4479996"/>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0CFABA-1D06-428C-BDE4-037BBA2F1453}"/>
              </a:ext>
            </a:extLst>
          </p:cNvPr>
          <p:cNvCxnSpPr>
            <a:cxnSpLocks/>
          </p:cNvCxnSpPr>
          <p:nvPr/>
        </p:nvCxnSpPr>
        <p:spPr>
          <a:xfrm flipH="1">
            <a:off x="4870786" y="6096471"/>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Google Shape;2381;p105">
            <a:extLst>
              <a:ext uri="{FF2B5EF4-FFF2-40B4-BE49-F238E27FC236}">
                <a16:creationId xmlns:a16="http://schemas.microsoft.com/office/drawing/2014/main" id="{AC67796C-1C02-40D2-9EFB-14F2D625FB39}"/>
              </a:ext>
            </a:extLst>
          </p:cNvPr>
          <p:cNvSpPr txBox="1"/>
          <p:nvPr/>
        </p:nvSpPr>
        <p:spPr>
          <a:xfrm>
            <a:off x="3723109" y="3301394"/>
            <a:ext cx="1214882"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cxnSp>
        <p:nvCxnSpPr>
          <p:cNvPr id="62" name="Straight Connector 61">
            <a:extLst>
              <a:ext uri="{FF2B5EF4-FFF2-40B4-BE49-F238E27FC236}">
                <a16:creationId xmlns:a16="http://schemas.microsoft.com/office/drawing/2014/main" id="{0E4A5DDA-3164-4EEC-8F31-B6FCC90761AE}"/>
              </a:ext>
            </a:extLst>
          </p:cNvPr>
          <p:cNvCxnSpPr>
            <a:cxnSpLocks/>
          </p:cNvCxnSpPr>
          <p:nvPr/>
        </p:nvCxnSpPr>
        <p:spPr>
          <a:xfrm>
            <a:off x="4897434" y="4484758"/>
            <a:ext cx="0" cy="161647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7" name="Google Shape;2381;p105">
            <a:extLst>
              <a:ext uri="{FF2B5EF4-FFF2-40B4-BE49-F238E27FC236}">
                <a16:creationId xmlns:a16="http://schemas.microsoft.com/office/drawing/2014/main" id="{FD9786E6-149F-48B5-9E66-A52DB5D2C87B}"/>
              </a:ext>
            </a:extLst>
          </p:cNvPr>
          <p:cNvSpPr txBox="1"/>
          <p:nvPr/>
        </p:nvSpPr>
        <p:spPr>
          <a:xfrm>
            <a:off x="5989320" y="3240635"/>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a:t>
            </a:r>
            <a:endParaRPr dirty="0">
              <a:latin typeface="Concert One"/>
              <a:ea typeface="Concert One"/>
              <a:cs typeface="Concert One"/>
              <a:sym typeface="Concert One"/>
            </a:endParaRPr>
          </a:p>
        </p:txBody>
      </p:sp>
      <p:sp>
        <p:nvSpPr>
          <p:cNvPr id="68" name="Google Shape;2381;p105">
            <a:extLst>
              <a:ext uri="{FF2B5EF4-FFF2-40B4-BE49-F238E27FC236}">
                <a16:creationId xmlns:a16="http://schemas.microsoft.com/office/drawing/2014/main" id="{70492E05-14BC-4ED9-99DB-4D9D4ACA6D78}"/>
              </a:ext>
            </a:extLst>
          </p:cNvPr>
          <p:cNvSpPr txBox="1"/>
          <p:nvPr/>
        </p:nvSpPr>
        <p:spPr>
          <a:xfrm>
            <a:off x="5989320" y="4744649"/>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Store</a:t>
            </a:r>
            <a:endParaRPr dirty="0">
              <a:latin typeface="Concert One"/>
              <a:ea typeface="Concert One"/>
              <a:cs typeface="Concert One"/>
              <a:sym typeface="Concert One"/>
            </a:endParaRPr>
          </a:p>
        </p:txBody>
      </p:sp>
      <p:sp>
        <p:nvSpPr>
          <p:cNvPr id="69" name="Google Shape;2381;p105">
            <a:extLst>
              <a:ext uri="{FF2B5EF4-FFF2-40B4-BE49-F238E27FC236}">
                <a16:creationId xmlns:a16="http://schemas.microsoft.com/office/drawing/2014/main" id="{CB028B7C-DC7A-49ED-89C0-379CDAA169E3}"/>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cxnSp>
        <p:nvCxnSpPr>
          <p:cNvPr id="30" name="Straight Connector 29">
            <a:extLst>
              <a:ext uri="{FF2B5EF4-FFF2-40B4-BE49-F238E27FC236}">
                <a16:creationId xmlns:a16="http://schemas.microsoft.com/office/drawing/2014/main" id="{8307FDB6-B435-4077-BBB4-8AC6FE1B51D5}"/>
              </a:ext>
            </a:extLst>
          </p:cNvPr>
          <p:cNvCxnSpPr>
            <a:cxnSpLocks/>
          </p:cNvCxnSpPr>
          <p:nvPr/>
        </p:nvCxnSpPr>
        <p:spPr>
          <a:xfrm>
            <a:off x="7413763" y="4502847"/>
            <a:ext cx="350363"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9130FF-1BB0-4832-BABD-7EF6DA5A2206}"/>
              </a:ext>
            </a:extLst>
          </p:cNvPr>
          <p:cNvCxnSpPr>
            <a:cxnSpLocks/>
          </p:cNvCxnSpPr>
          <p:nvPr/>
        </p:nvCxnSpPr>
        <p:spPr>
          <a:xfrm>
            <a:off x="7787496" y="4478608"/>
            <a:ext cx="0" cy="773222"/>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AC1D7C-A2E6-49EA-8528-B4CF40EAA872}"/>
              </a:ext>
            </a:extLst>
          </p:cNvPr>
          <p:cNvCxnSpPr>
            <a:cxnSpLocks/>
          </p:cNvCxnSpPr>
          <p:nvPr/>
        </p:nvCxnSpPr>
        <p:spPr>
          <a:xfrm>
            <a:off x="7787496" y="5178649"/>
            <a:ext cx="1293502"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377C58-DD91-46F4-9EF8-CA3F8A2E5806}"/>
              </a:ext>
            </a:extLst>
          </p:cNvPr>
          <p:cNvCxnSpPr>
            <a:cxnSpLocks/>
          </p:cNvCxnSpPr>
          <p:nvPr/>
        </p:nvCxnSpPr>
        <p:spPr>
          <a:xfrm>
            <a:off x="7416144" y="5932955"/>
            <a:ext cx="350363"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34" name="Google Shape;2381;p105">
            <a:extLst>
              <a:ext uri="{FF2B5EF4-FFF2-40B4-BE49-F238E27FC236}">
                <a16:creationId xmlns:a16="http://schemas.microsoft.com/office/drawing/2014/main" id="{0BEEA561-DA80-4B2F-A578-D21136145555}"/>
              </a:ext>
            </a:extLst>
          </p:cNvPr>
          <p:cNvSpPr txBox="1"/>
          <p:nvPr/>
        </p:nvSpPr>
        <p:spPr>
          <a:xfrm>
            <a:off x="7682850" y="4671469"/>
            <a:ext cx="1502793"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Mapping</a:t>
            </a:r>
            <a:endParaRPr dirty="0">
              <a:latin typeface="Concert One"/>
              <a:ea typeface="Concert One"/>
              <a:cs typeface="Concert One"/>
              <a:sym typeface="Concert One"/>
            </a:endParaRPr>
          </a:p>
        </p:txBody>
      </p:sp>
      <p:cxnSp>
        <p:nvCxnSpPr>
          <p:cNvPr id="37" name="Straight Connector 36">
            <a:extLst>
              <a:ext uri="{FF2B5EF4-FFF2-40B4-BE49-F238E27FC236}">
                <a16:creationId xmlns:a16="http://schemas.microsoft.com/office/drawing/2014/main" id="{1F304985-475A-46AF-91B7-11B2091B6874}"/>
              </a:ext>
            </a:extLst>
          </p:cNvPr>
          <p:cNvCxnSpPr>
            <a:cxnSpLocks/>
          </p:cNvCxnSpPr>
          <p:nvPr/>
        </p:nvCxnSpPr>
        <p:spPr>
          <a:xfrm>
            <a:off x="7787496" y="5187289"/>
            <a:ext cx="0" cy="773222"/>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pic>
        <p:nvPicPr>
          <p:cNvPr id="8194" name="Picture 2" descr="CV free icon">
            <a:extLst>
              <a:ext uri="{FF2B5EF4-FFF2-40B4-BE49-F238E27FC236}">
                <a16:creationId xmlns:a16="http://schemas.microsoft.com/office/drawing/2014/main" id="{DBCE3758-FA27-4541-B8BB-59827AE841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30053" y="4646917"/>
            <a:ext cx="1117615" cy="1117615"/>
          </a:xfrm>
          <a:prstGeom prst="rect">
            <a:avLst/>
          </a:prstGeom>
          <a:noFill/>
          <a:extLst>
            <a:ext uri="{909E8E84-426E-40DD-AFC4-6F175D3DCCD1}">
              <a14:hiddenFill xmlns:a14="http://schemas.microsoft.com/office/drawing/2010/main">
                <a:solidFill>
                  <a:srgbClr val="FFFFFF"/>
                </a:solidFill>
              </a14:hiddenFill>
            </a:ext>
          </a:extLst>
        </p:spPr>
      </p:pic>
      <p:sp>
        <p:nvSpPr>
          <p:cNvPr id="36" name="Google Shape;932;p47">
            <a:extLst>
              <a:ext uri="{FF2B5EF4-FFF2-40B4-BE49-F238E27FC236}">
                <a16:creationId xmlns:a16="http://schemas.microsoft.com/office/drawing/2014/main" id="{BC5959D2-D200-4F90-A14D-10D504DD48EC}"/>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33541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par>
                                <p:cTn id="8" presetID="22" presetClass="entr" presetSubtype="8"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1000"/>
                                        <p:tgtEl>
                                          <p:spTgt spid="53"/>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10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left)">
                                      <p:cBhvr>
                                        <p:cTn id="16" dur="1000"/>
                                        <p:tgtEl>
                                          <p:spTgt spid="8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1000"/>
                                        <p:tgtEl>
                                          <p:spTgt spid="84"/>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10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par>
                                <p:cTn id="29" presetID="22" presetClass="entr" presetSubtype="8"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10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1000"/>
                                        <p:tgtEl>
                                          <p:spTgt spid="22"/>
                                        </p:tgtEl>
                                      </p:cBhvr>
                                    </p:animEffect>
                                  </p:childTnLst>
                                </p:cTn>
                              </p:par>
                              <p:par>
                                <p:cTn id="35" presetID="22" presetClass="entr" presetSubtype="8"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1000"/>
                                        <p:tgtEl>
                                          <p:spTgt spid="46"/>
                                        </p:tgtEl>
                                      </p:cBhvr>
                                    </p:animEffect>
                                  </p:childTnLst>
                                </p:cTn>
                              </p:par>
                              <p:par>
                                <p:cTn id="38" presetID="22" presetClass="entr" presetSubtype="8"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1000"/>
                                        <p:tgtEl>
                                          <p:spTgt spid="47"/>
                                        </p:tgtEl>
                                      </p:cBhvr>
                                    </p:animEffect>
                                  </p:childTnLst>
                                </p:cTn>
                              </p:par>
                              <p:par>
                                <p:cTn id="41" presetID="2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left)">
                                      <p:cBhvr>
                                        <p:cTn id="43" dur="1000"/>
                                        <p:tgtEl>
                                          <p:spTgt spid="48"/>
                                        </p:tgtEl>
                                      </p:cBhvr>
                                    </p:animEffect>
                                  </p:childTnLst>
                                </p:cTn>
                              </p:par>
                              <p:par>
                                <p:cTn id="44" presetID="22" presetClass="entr" presetSubtype="8"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1000"/>
                                        <p:tgtEl>
                                          <p:spTgt spid="50"/>
                                        </p:tgtEl>
                                      </p:cBhvr>
                                    </p:animEffect>
                                  </p:childTnLst>
                                </p:cTn>
                              </p:par>
                              <p:par>
                                <p:cTn id="47" presetID="22" presetClass="entr" presetSubtype="8"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1000"/>
                                        <p:tgtEl>
                                          <p:spTgt spid="51"/>
                                        </p:tgtEl>
                                      </p:cBhvr>
                                    </p:animEffect>
                                  </p:childTnLst>
                                </p:cTn>
                              </p:par>
                              <p:par>
                                <p:cTn id="50" presetID="22" presetClass="entr" presetSubtype="8"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1000"/>
                                        <p:tgtEl>
                                          <p:spTgt spid="52"/>
                                        </p:tgtEl>
                                      </p:cBhvr>
                                    </p:animEffect>
                                  </p:childTnLst>
                                </p:cTn>
                              </p:par>
                              <p:par>
                                <p:cTn id="53" presetID="22" presetClass="entr" presetSubtype="8"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left)">
                                      <p:cBhvr>
                                        <p:cTn id="55" dur="1000"/>
                                        <p:tgtEl>
                                          <p:spTgt spid="5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left)">
                                      <p:cBhvr>
                                        <p:cTn id="58" dur="1000"/>
                                        <p:tgtEl>
                                          <p:spTgt spid="55"/>
                                        </p:tgtEl>
                                      </p:cBhvr>
                                    </p:animEffect>
                                  </p:childTnLst>
                                </p:cTn>
                              </p:par>
                              <p:par>
                                <p:cTn id="59" presetID="22" presetClass="entr" presetSubtype="8"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left)">
                                      <p:cBhvr>
                                        <p:cTn id="61" dur="10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ipe(left)">
                                      <p:cBhvr>
                                        <p:cTn id="64" dur="1000"/>
                                        <p:tgtEl>
                                          <p:spTgt spid="6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wipe(left)">
                                      <p:cBhvr>
                                        <p:cTn id="67" dur="1000"/>
                                        <p:tgtEl>
                                          <p:spTgt spid="6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wipe(left)">
                                      <p:cBhvr>
                                        <p:cTn id="70" dur="1000"/>
                                        <p:tgtEl>
                                          <p:spTgt spid="69"/>
                                        </p:tgtEl>
                                      </p:cBhvr>
                                    </p:animEffect>
                                  </p:childTnLst>
                                </p:cTn>
                              </p:par>
                              <p:par>
                                <p:cTn id="71" presetID="22" presetClass="entr" presetSubtype="8"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left)">
                                      <p:cBhvr>
                                        <p:cTn id="73" dur="1000"/>
                                        <p:tgtEl>
                                          <p:spTgt spid="30"/>
                                        </p:tgtEl>
                                      </p:cBhvr>
                                    </p:animEffect>
                                  </p:childTnLst>
                                </p:cTn>
                              </p:par>
                              <p:par>
                                <p:cTn id="74" presetID="22" presetClass="entr" presetSubtype="8"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left)">
                                      <p:cBhvr>
                                        <p:cTn id="76" dur="1000"/>
                                        <p:tgtEl>
                                          <p:spTgt spid="31"/>
                                        </p:tgtEl>
                                      </p:cBhvr>
                                    </p:animEffect>
                                  </p:childTnLst>
                                </p:cTn>
                              </p:par>
                              <p:par>
                                <p:cTn id="77" presetID="22" presetClass="entr" presetSubtype="8"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1000"/>
                                        <p:tgtEl>
                                          <p:spTgt spid="32"/>
                                        </p:tgtEl>
                                      </p:cBhvr>
                                    </p:animEffect>
                                  </p:childTnLst>
                                </p:cTn>
                              </p:par>
                              <p:par>
                                <p:cTn id="80" presetID="22" presetClass="entr" presetSubtype="8"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1000"/>
                                        <p:tgtEl>
                                          <p:spTgt spid="33"/>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left)">
                                      <p:cBhvr>
                                        <p:cTn id="85" dur="1000"/>
                                        <p:tgtEl>
                                          <p:spTgt spid="34"/>
                                        </p:tgtEl>
                                      </p:cBhvr>
                                    </p:animEffect>
                                  </p:childTnLst>
                                </p:cTn>
                              </p:par>
                              <p:par>
                                <p:cTn id="86" presetID="22" presetClass="entr" presetSubtype="8" fill="hold"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wipe(left)">
                                      <p:cBhvr>
                                        <p:cTn id="88" dur="1000"/>
                                        <p:tgtEl>
                                          <p:spTgt spid="37"/>
                                        </p:tgtEl>
                                      </p:cBhvr>
                                    </p:animEffect>
                                  </p:childTnLst>
                                </p:cTn>
                              </p:par>
                              <p:par>
                                <p:cTn id="89" presetID="22" presetClass="entr" presetSubtype="8" fill="hold" nodeType="withEffect">
                                  <p:stCondLst>
                                    <p:cond delay="0"/>
                                  </p:stCondLst>
                                  <p:childTnLst>
                                    <p:set>
                                      <p:cBhvr>
                                        <p:cTn id="90" dur="1" fill="hold">
                                          <p:stCondLst>
                                            <p:cond delay="0"/>
                                          </p:stCondLst>
                                        </p:cTn>
                                        <p:tgtEl>
                                          <p:spTgt spid="8194"/>
                                        </p:tgtEl>
                                        <p:attrNameLst>
                                          <p:attrName>style.visibility</p:attrName>
                                        </p:attrNameLst>
                                      </p:cBhvr>
                                      <p:to>
                                        <p:strVal val="visible"/>
                                      </p:to>
                                    </p:set>
                                    <p:animEffect transition="in" filter="wipe(left)">
                                      <p:cBhvr>
                                        <p:cTn id="91" dur="1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22" grpId="0"/>
      <p:bldP spid="55" grpId="0"/>
      <p:bldP spid="67" grpId="0"/>
      <p:bldP spid="68" grpId="0"/>
      <p:bldP spid="69" grpId="0"/>
      <p:bldP spid="34"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cxnSp>
        <p:nvCxnSpPr>
          <p:cNvPr id="1949" name="Google Shape;1949;p91"/>
          <p:cNvCxnSpPr/>
          <p:nvPr/>
        </p:nvCxnSpPr>
        <p:spPr>
          <a:xfrm>
            <a:off x="1116775" y="4065617"/>
            <a:ext cx="10323129" cy="0"/>
          </a:xfrm>
          <a:prstGeom prst="straightConnector1">
            <a:avLst/>
          </a:prstGeom>
          <a:noFill/>
          <a:ln w="28575" cap="flat" cmpd="sng">
            <a:solidFill>
              <a:srgbClr val="000000"/>
            </a:solidFill>
            <a:prstDash val="solid"/>
            <a:round/>
            <a:headEnd type="none" w="med" len="med"/>
            <a:tailEnd type="triangle" w="med" len="med"/>
          </a:ln>
        </p:spPr>
      </p:cxnSp>
      <p:grpSp>
        <p:nvGrpSpPr>
          <p:cNvPr id="1960" name="Google Shape;1960;p91"/>
          <p:cNvGrpSpPr/>
          <p:nvPr/>
        </p:nvGrpSpPr>
        <p:grpSpPr>
          <a:xfrm>
            <a:off x="2979459" y="1638692"/>
            <a:ext cx="2827410" cy="3043801"/>
            <a:chOff x="4252606" y="1496183"/>
            <a:chExt cx="413219" cy="463589"/>
          </a:xfrm>
        </p:grpSpPr>
        <p:grpSp>
          <p:nvGrpSpPr>
            <p:cNvPr id="1961" name="Google Shape;1961;p91"/>
            <p:cNvGrpSpPr/>
            <p:nvPr/>
          </p:nvGrpSpPr>
          <p:grpSpPr>
            <a:xfrm>
              <a:off x="4290825" y="1496183"/>
              <a:ext cx="375000" cy="361378"/>
              <a:chOff x="4290825" y="1496183"/>
              <a:chExt cx="375000" cy="361378"/>
            </a:xfrm>
          </p:grpSpPr>
          <p:cxnSp>
            <p:nvCxnSpPr>
              <p:cNvPr id="1962" name="Google Shape;1962;p91"/>
              <p:cNvCxnSpPr/>
              <p:nvPr/>
            </p:nvCxnSpPr>
            <p:spPr>
              <a:xfrm rot="10800000">
                <a:off x="4349995" y="1565661"/>
                <a:ext cx="0" cy="291900"/>
              </a:xfrm>
              <a:prstGeom prst="straightConnector1">
                <a:avLst/>
              </a:prstGeom>
              <a:noFill/>
              <a:ln w="28575" cap="flat" cmpd="sng">
                <a:solidFill>
                  <a:srgbClr val="000000"/>
                </a:solidFill>
                <a:prstDash val="solid"/>
                <a:round/>
                <a:headEnd type="none" w="med" len="med"/>
                <a:tailEnd type="none" w="med" len="med"/>
              </a:ln>
            </p:spPr>
          </p:cxnSp>
          <p:sp>
            <p:nvSpPr>
              <p:cNvPr id="1963" name="Google Shape;1963;p91"/>
              <p:cNvSpPr/>
              <p:nvPr/>
            </p:nvSpPr>
            <p:spPr>
              <a:xfrm>
                <a:off x="4290825" y="1496183"/>
                <a:ext cx="375000" cy="99900"/>
              </a:xfrm>
              <a:prstGeom prst="rect">
                <a:avLst/>
              </a:prstGeom>
              <a:solidFill>
                <a:srgbClr val="FFFFFF"/>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Admin’s Flow</a:t>
                </a:r>
              </a:p>
            </p:txBody>
          </p:sp>
        </p:grpSp>
        <p:sp>
          <p:nvSpPr>
            <p:cNvPr id="1964" name="Google Shape;1964;p91"/>
            <p:cNvSpPr/>
            <p:nvPr/>
          </p:nvSpPr>
          <p:spPr>
            <a:xfrm>
              <a:off x="4252606" y="1771972"/>
              <a:ext cx="187800" cy="187800"/>
            </a:xfrm>
            <a:prstGeom prst="ellipse">
              <a:avLst/>
            </a:prstGeom>
            <a:solidFill>
              <a:srgbClr val="FFFFFF"/>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endParaRPr sz="2667">
                <a:latin typeface="Fira Sans Medium"/>
                <a:ea typeface="Fira Sans Medium"/>
                <a:cs typeface="Fira Sans Medium"/>
                <a:sym typeface="Fira Sans Medium"/>
              </a:endParaRPr>
            </a:p>
          </p:txBody>
        </p:sp>
      </p:grpSp>
      <p:grpSp>
        <p:nvGrpSpPr>
          <p:cNvPr id="1965" name="Google Shape;1965;p91"/>
          <p:cNvGrpSpPr/>
          <p:nvPr/>
        </p:nvGrpSpPr>
        <p:grpSpPr>
          <a:xfrm>
            <a:off x="7762558" y="3449449"/>
            <a:ext cx="3055173" cy="2883689"/>
            <a:chOff x="4613643" y="1763716"/>
            <a:chExt cx="446506" cy="439203"/>
          </a:xfrm>
        </p:grpSpPr>
        <p:grpSp>
          <p:nvGrpSpPr>
            <p:cNvPr id="1966" name="Google Shape;1966;p91"/>
            <p:cNvGrpSpPr/>
            <p:nvPr/>
          </p:nvGrpSpPr>
          <p:grpSpPr>
            <a:xfrm>
              <a:off x="4652450" y="1879538"/>
              <a:ext cx="407700" cy="323380"/>
              <a:chOff x="4652450" y="1879538"/>
              <a:chExt cx="407700" cy="323380"/>
            </a:xfrm>
          </p:grpSpPr>
          <p:cxnSp>
            <p:nvCxnSpPr>
              <p:cNvPr id="1967" name="Google Shape;1967;p91"/>
              <p:cNvCxnSpPr/>
              <p:nvPr/>
            </p:nvCxnSpPr>
            <p:spPr>
              <a:xfrm rot="10800000">
                <a:off x="4707486" y="1879538"/>
                <a:ext cx="0" cy="294000"/>
              </a:xfrm>
              <a:prstGeom prst="straightConnector1">
                <a:avLst/>
              </a:prstGeom>
              <a:noFill/>
              <a:ln w="28575" cap="flat" cmpd="sng">
                <a:solidFill>
                  <a:srgbClr val="000000"/>
                </a:solidFill>
                <a:prstDash val="solid"/>
                <a:round/>
                <a:headEnd type="none" w="med" len="med"/>
                <a:tailEnd type="none" w="med" len="med"/>
              </a:ln>
            </p:spPr>
          </p:cxnSp>
          <p:sp>
            <p:nvSpPr>
              <p:cNvPr id="1968" name="Google Shape;1968;p91"/>
              <p:cNvSpPr/>
              <p:nvPr/>
            </p:nvSpPr>
            <p:spPr>
              <a:xfrm>
                <a:off x="4652450" y="2103018"/>
                <a:ext cx="407700" cy="99900"/>
              </a:xfrm>
              <a:prstGeom prst="rect">
                <a:avLst/>
              </a:prstGeom>
              <a:solidFill>
                <a:schemeClr val="accent4">
                  <a:lumMod val="60000"/>
                  <a:lumOff val="40000"/>
                </a:schemeClr>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sym typeface="Concert One"/>
                  </a:rPr>
                  <a:t>Manager’s Flow</a:t>
                </a:r>
              </a:p>
            </p:txBody>
          </p:sp>
        </p:grpSp>
        <p:sp>
          <p:nvSpPr>
            <p:cNvPr id="1969" name="Google Shape;1969;p91"/>
            <p:cNvSpPr/>
            <p:nvPr/>
          </p:nvSpPr>
          <p:spPr>
            <a:xfrm>
              <a:off x="4613643" y="1763716"/>
              <a:ext cx="187800" cy="187800"/>
            </a:xfrm>
            <a:prstGeom prst="ellipse">
              <a:avLst/>
            </a:prstGeom>
            <a:solidFill>
              <a:schemeClr val="accent4">
                <a:lumMod val="60000"/>
                <a:lumOff val="40000"/>
              </a:schemeClr>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endParaRPr sz="2267">
                <a:latin typeface="Concert One"/>
                <a:sym typeface="Fira Sans Medium"/>
              </a:endParaRPr>
            </a:p>
          </p:txBody>
        </p:sp>
      </p:grpSp>
      <p:sp>
        <p:nvSpPr>
          <p:cNvPr id="18" name="Google Shape;783;p39">
            <a:extLst>
              <a:ext uri="{FF2B5EF4-FFF2-40B4-BE49-F238E27FC236}">
                <a16:creationId xmlns:a16="http://schemas.microsoft.com/office/drawing/2014/main" id="{11AC54DF-E397-4C4D-ABCC-0BBE0B1E6349}"/>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60FB826F-B3EC-BB4F-9BBA-112334FA2BCB}"/>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Workflow</a:t>
            </a:r>
          </a:p>
        </p:txBody>
      </p:sp>
      <p:pic>
        <p:nvPicPr>
          <p:cNvPr id="20" name="Google Shape;1974;p91">
            <a:extLst>
              <a:ext uri="{FF2B5EF4-FFF2-40B4-BE49-F238E27FC236}">
                <a16:creationId xmlns:a16="http://schemas.microsoft.com/office/drawing/2014/main" id="{C0991121-0EFB-4BA4-ABFC-AA17C326EC2D}"/>
              </a:ext>
            </a:extLst>
          </p:cNvPr>
          <p:cNvPicPr preferRelativeResize="0"/>
          <p:nvPr/>
        </p:nvPicPr>
        <p:blipFill>
          <a:blip r:embed="rId3">
            <a:alphaModFix/>
          </a:blip>
          <a:stretch>
            <a:fillRect/>
          </a:stretch>
        </p:blipFill>
        <p:spPr>
          <a:xfrm>
            <a:off x="8028091" y="3552137"/>
            <a:ext cx="918533" cy="918533"/>
          </a:xfrm>
          <a:prstGeom prst="rect">
            <a:avLst/>
          </a:prstGeom>
          <a:noFill/>
          <a:ln>
            <a:noFill/>
          </a:ln>
        </p:spPr>
      </p:pic>
      <p:pic>
        <p:nvPicPr>
          <p:cNvPr id="21" name="Google Shape;1973;p91">
            <a:extLst>
              <a:ext uri="{FF2B5EF4-FFF2-40B4-BE49-F238E27FC236}">
                <a16:creationId xmlns:a16="http://schemas.microsoft.com/office/drawing/2014/main" id="{2EA2184A-6161-4F94-B4F7-CC49C1211B6E}"/>
              </a:ext>
            </a:extLst>
          </p:cNvPr>
          <p:cNvPicPr preferRelativeResize="0"/>
          <p:nvPr/>
        </p:nvPicPr>
        <p:blipFill>
          <a:blip r:embed="rId4">
            <a:alphaModFix/>
          </a:blip>
          <a:stretch>
            <a:fillRect/>
          </a:stretch>
        </p:blipFill>
        <p:spPr>
          <a:xfrm>
            <a:off x="3208108" y="3552137"/>
            <a:ext cx="918533" cy="918533"/>
          </a:xfrm>
          <a:prstGeom prst="rect">
            <a:avLst/>
          </a:prstGeom>
          <a:noFill/>
          <a:ln>
            <a:noFill/>
          </a:ln>
        </p:spPr>
      </p:pic>
      <p:sp>
        <p:nvSpPr>
          <p:cNvPr id="47" name="Google Shape;932;p47">
            <a:extLst>
              <a:ext uri="{FF2B5EF4-FFF2-40B4-BE49-F238E27FC236}">
                <a16:creationId xmlns:a16="http://schemas.microsoft.com/office/drawing/2014/main" id="{F23A37CD-B50D-43C2-99A5-17162C5E7EEF}"/>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249601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26" name="Picture 25">
            <a:extLst>
              <a:ext uri="{FF2B5EF4-FFF2-40B4-BE49-F238E27FC236}">
                <a16:creationId xmlns:a16="http://schemas.microsoft.com/office/drawing/2014/main" id="{C6B5B7E3-292C-4F79-8364-FA835902AFCB}"/>
              </a:ext>
            </a:extLst>
          </p:cNvPr>
          <p:cNvPicPr>
            <a:picLocks noChangeAspect="1"/>
          </p:cNvPicPr>
          <p:nvPr/>
        </p:nvPicPr>
        <p:blipFill>
          <a:blip r:embed="rId3"/>
          <a:stretch>
            <a:fillRect/>
          </a:stretch>
        </p:blipFill>
        <p:spPr>
          <a:xfrm>
            <a:off x="4911501" y="1443525"/>
            <a:ext cx="4367663" cy="3256591"/>
          </a:xfrm>
          <a:prstGeom prst="rect">
            <a:avLst/>
          </a:prstGeom>
          <a:ln w="38100">
            <a:solidFill>
              <a:srgbClr val="0070C0"/>
            </a:solidFill>
          </a:ln>
        </p:spPr>
      </p:pic>
      <p:grpSp>
        <p:nvGrpSpPr>
          <p:cNvPr id="27" name="Group 26">
            <a:extLst>
              <a:ext uri="{FF2B5EF4-FFF2-40B4-BE49-F238E27FC236}">
                <a16:creationId xmlns:a16="http://schemas.microsoft.com/office/drawing/2014/main" id="{99928BC5-D236-4405-8775-877FAC3B12A2}"/>
              </a:ext>
            </a:extLst>
          </p:cNvPr>
          <p:cNvGrpSpPr/>
          <p:nvPr/>
        </p:nvGrpSpPr>
        <p:grpSpPr>
          <a:xfrm>
            <a:off x="1327701" y="1601104"/>
            <a:ext cx="1205568" cy="524726"/>
            <a:chOff x="1734645" y="3675055"/>
            <a:chExt cx="1205568" cy="524726"/>
          </a:xfrm>
        </p:grpSpPr>
        <p:cxnSp>
          <p:nvCxnSpPr>
            <p:cNvPr id="28" name="Straight Connector 27">
              <a:extLst>
                <a:ext uri="{FF2B5EF4-FFF2-40B4-BE49-F238E27FC236}">
                  <a16:creationId xmlns:a16="http://schemas.microsoft.com/office/drawing/2014/main" id="{AFF5DF84-6861-414F-8953-0F6C305373DD}"/>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Google Shape;2381;p105">
              <a:extLst>
                <a:ext uri="{FF2B5EF4-FFF2-40B4-BE49-F238E27FC236}">
                  <a16:creationId xmlns:a16="http://schemas.microsoft.com/office/drawing/2014/main" id="{8378E6E0-04D3-4C26-9C9A-C03A9723F418}"/>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30" name="Group 29">
            <a:extLst>
              <a:ext uri="{FF2B5EF4-FFF2-40B4-BE49-F238E27FC236}">
                <a16:creationId xmlns:a16="http://schemas.microsoft.com/office/drawing/2014/main" id="{1F743A29-317F-4F1C-B8EA-E76C82E1C301}"/>
              </a:ext>
            </a:extLst>
          </p:cNvPr>
          <p:cNvGrpSpPr/>
          <p:nvPr/>
        </p:nvGrpSpPr>
        <p:grpSpPr>
          <a:xfrm>
            <a:off x="-115634" y="1443525"/>
            <a:ext cx="1549811" cy="1183158"/>
            <a:chOff x="5989320" y="5251830"/>
            <a:chExt cx="1549811" cy="1183158"/>
          </a:xfrm>
        </p:grpSpPr>
        <p:pic>
          <p:nvPicPr>
            <p:cNvPr id="31" name="Google Shape;1974;p91">
              <a:extLst>
                <a:ext uri="{FF2B5EF4-FFF2-40B4-BE49-F238E27FC236}">
                  <a16:creationId xmlns:a16="http://schemas.microsoft.com/office/drawing/2014/main" id="{F87FD65E-C8AF-41F2-8F47-A7D672F6A777}"/>
                </a:ext>
              </a:extLst>
            </p:cNvPr>
            <p:cNvPicPr preferRelativeResize="0"/>
            <p:nvPr/>
          </p:nvPicPr>
          <p:blipFill>
            <a:blip r:embed="rId4"/>
            <a:stretch>
              <a:fillRect/>
            </a:stretch>
          </p:blipFill>
          <p:spPr>
            <a:xfrm>
              <a:off x="6444883" y="5251830"/>
              <a:ext cx="775102" cy="809540"/>
            </a:xfrm>
            <a:prstGeom prst="rect">
              <a:avLst/>
            </a:prstGeom>
          </p:spPr>
        </p:pic>
        <p:sp>
          <p:nvSpPr>
            <p:cNvPr id="32" name="Google Shape;2381;p105">
              <a:extLst>
                <a:ext uri="{FF2B5EF4-FFF2-40B4-BE49-F238E27FC236}">
                  <a16:creationId xmlns:a16="http://schemas.microsoft.com/office/drawing/2014/main" id="{79D6002C-B42D-4D7C-ACC0-3E6A9EAE1897}"/>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33" name="Picture 32">
            <a:extLst>
              <a:ext uri="{FF2B5EF4-FFF2-40B4-BE49-F238E27FC236}">
                <a16:creationId xmlns:a16="http://schemas.microsoft.com/office/drawing/2014/main" id="{4EAAEFAF-972C-45F1-AF15-6DC0DBB784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7136" y="1338000"/>
            <a:ext cx="1593505" cy="1593505"/>
          </a:xfrm>
          <a:prstGeom prst="rect">
            <a:avLst/>
          </a:prstGeom>
        </p:spPr>
      </p:pic>
      <p:sp>
        <p:nvSpPr>
          <p:cNvPr id="14" name="Google Shape;932;p47">
            <a:extLst>
              <a:ext uri="{FF2B5EF4-FFF2-40B4-BE49-F238E27FC236}">
                <a16:creationId xmlns:a16="http://schemas.microsoft.com/office/drawing/2014/main" id="{0AF6F378-9001-43C4-8C33-8AB47F075297}"/>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9547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nodeType="withEffect">
                                  <p:stCondLst>
                                    <p:cond delay="5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grpSp>
        <p:nvGrpSpPr>
          <p:cNvPr id="6" name="Group 5">
            <a:extLst>
              <a:ext uri="{FF2B5EF4-FFF2-40B4-BE49-F238E27FC236}">
                <a16:creationId xmlns:a16="http://schemas.microsoft.com/office/drawing/2014/main" id="{C830067D-7536-42F3-A8D7-877D4577980F}"/>
              </a:ext>
            </a:extLst>
          </p:cNvPr>
          <p:cNvGrpSpPr/>
          <p:nvPr/>
        </p:nvGrpSpPr>
        <p:grpSpPr>
          <a:xfrm>
            <a:off x="1327701" y="1601104"/>
            <a:ext cx="1205568" cy="524726"/>
            <a:chOff x="1734645" y="3675055"/>
            <a:chExt cx="1205568" cy="524726"/>
          </a:xfrm>
        </p:grpSpPr>
        <p:cxnSp>
          <p:nvCxnSpPr>
            <p:cNvPr id="35" name="Straight Connector 34">
              <a:extLst>
                <a:ext uri="{FF2B5EF4-FFF2-40B4-BE49-F238E27FC236}">
                  <a16:creationId xmlns:a16="http://schemas.microsoft.com/office/drawing/2014/main" id="{439599FB-E807-4162-9B17-AC0A210995F4}"/>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381;p105">
              <a:extLst>
                <a:ext uri="{FF2B5EF4-FFF2-40B4-BE49-F238E27FC236}">
                  <a16:creationId xmlns:a16="http://schemas.microsoft.com/office/drawing/2014/main" id="{259678B7-243C-4A5E-AE3E-9A5A4B026947}"/>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4" name="Group 3">
            <a:extLst>
              <a:ext uri="{FF2B5EF4-FFF2-40B4-BE49-F238E27FC236}">
                <a16:creationId xmlns:a16="http://schemas.microsoft.com/office/drawing/2014/main" id="{FE945B1B-A470-4937-BC34-C739A5A1D8C6}"/>
              </a:ext>
            </a:extLst>
          </p:cNvPr>
          <p:cNvGrpSpPr/>
          <p:nvPr/>
        </p:nvGrpSpPr>
        <p:grpSpPr>
          <a:xfrm>
            <a:off x="-115634" y="1443525"/>
            <a:ext cx="1549811" cy="1183158"/>
            <a:chOff x="5989320" y="5251830"/>
            <a:chExt cx="1549811" cy="1183158"/>
          </a:xfrm>
        </p:grpSpPr>
        <p:pic>
          <p:nvPicPr>
            <p:cNvPr id="41" name="Google Shape;1974;p91">
              <a:extLst>
                <a:ext uri="{FF2B5EF4-FFF2-40B4-BE49-F238E27FC236}">
                  <a16:creationId xmlns:a16="http://schemas.microsoft.com/office/drawing/2014/main" id="{2B47D940-7975-4563-AA87-1F89649D0CAF}"/>
                </a:ext>
              </a:extLst>
            </p:cNvPr>
            <p:cNvPicPr preferRelativeResize="0"/>
            <p:nvPr/>
          </p:nvPicPr>
          <p:blipFill>
            <a:blip r:embed="rId3"/>
            <a:stretch>
              <a:fillRect/>
            </a:stretch>
          </p:blipFill>
          <p:spPr>
            <a:xfrm>
              <a:off x="6444883" y="5251830"/>
              <a:ext cx="775102" cy="809540"/>
            </a:xfrm>
            <a:prstGeom prst="rect">
              <a:avLst/>
            </a:prstGeom>
          </p:spPr>
        </p:pic>
        <p:sp>
          <p:nvSpPr>
            <p:cNvPr id="49" name="Google Shape;2381;p105">
              <a:extLst>
                <a:ext uri="{FF2B5EF4-FFF2-40B4-BE49-F238E27FC236}">
                  <a16:creationId xmlns:a16="http://schemas.microsoft.com/office/drawing/2014/main" id="{511A1DB4-62FE-4AE2-9A47-B0954574D2E6}"/>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54" name="Picture 53">
            <a:extLst>
              <a:ext uri="{FF2B5EF4-FFF2-40B4-BE49-F238E27FC236}">
                <a16:creationId xmlns:a16="http://schemas.microsoft.com/office/drawing/2014/main" id="{26D3762F-02A5-472C-8BA2-CC1F8525C6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7136" y="1338000"/>
            <a:ext cx="1593505" cy="1593505"/>
          </a:xfrm>
          <a:prstGeom prst="rect">
            <a:avLst/>
          </a:prstGeom>
        </p:spPr>
      </p:pic>
      <p:cxnSp>
        <p:nvCxnSpPr>
          <p:cNvPr id="55" name="Straight Connector 54">
            <a:extLst>
              <a:ext uri="{FF2B5EF4-FFF2-40B4-BE49-F238E27FC236}">
                <a16:creationId xmlns:a16="http://schemas.microsoft.com/office/drawing/2014/main" id="{90DD3A40-19C5-450C-A0B4-52873063BA90}"/>
              </a:ext>
            </a:extLst>
          </p:cNvPr>
          <p:cNvCxnSpPr>
            <a:cxnSpLocks/>
          </p:cNvCxnSpPr>
          <p:nvPr/>
        </p:nvCxnSpPr>
        <p:spPr>
          <a:xfrm>
            <a:off x="5010414" y="1643033"/>
            <a:ext cx="0" cy="503254"/>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BE5FA3-A2A8-4F1D-A886-3583D68DCAB9}"/>
              </a:ext>
            </a:extLst>
          </p:cNvPr>
          <p:cNvCxnSpPr>
            <a:cxnSpLocks/>
          </p:cNvCxnSpPr>
          <p:nvPr/>
        </p:nvCxnSpPr>
        <p:spPr>
          <a:xfrm>
            <a:off x="5010060" y="2134753"/>
            <a:ext cx="0" cy="65361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2E0641-413F-4217-918A-B6646A67FD46}"/>
              </a:ext>
            </a:extLst>
          </p:cNvPr>
          <p:cNvCxnSpPr>
            <a:cxnSpLocks/>
          </p:cNvCxnSpPr>
          <p:nvPr/>
        </p:nvCxnSpPr>
        <p:spPr>
          <a:xfrm flipH="1">
            <a:off x="4987732" y="1666848"/>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FD0B90-46A4-41D9-9716-B04927DCB14B}"/>
              </a:ext>
            </a:extLst>
          </p:cNvPr>
          <p:cNvCxnSpPr>
            <a:cxnSpLocks/>
          </p:cNvCxnSpPr>
          <p:nvPr/>
        </p:nvCxnSpPr>
        <p:spPr>
          <a:xfrm flipH="1">
            <a:off x="4987732" y="2788369"/>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75D6055-92EC-4E16-BAEC-10F6299DFC15}"/>
              </a:ext>
            </a:extLst>
          </p:cNvPr>
          <p:cNvGrpSpPr/>
          <p:nvPr/>
        </p:nvGrpSpPr>
        <p:grpSpPr>
          <a:xfrm>
            <a:off x="3648700" y="1675203"/>
            <a:ext cx="1371600" cy="499017"/>
            <a:chOff x="3648700" y="1675203"/>
            <a:chExt cx="1371600" cy="499017"/>
          </a:xfrm>
        </p:grpSpPr>
        <p:cxnSp>
          <p:nvCxnSpPr>
            <p:cNvPr id="57" name="Straight Connector 56">
              <a:extLst>
                <a:ext uri="{FF2B5EF4-FFF2-40B4-BE49-F238E27FC236}">
                  <a16:creationId xmlns:a16="http://schemas.microsoft.com/office/drawing/2014/main" id="{AA2B1C48-0DEB-45B0-91C4-EDE793434235}"/>
                </a:ext>
              </a:extLst>
            </p:cNvPr>
            <p:cNvCxnSpPr>
              <a:cxnSpLocks/>
            </p:cNvCxnSpPr>
            <p:nvPr/>
          </p:nvCxnSpPr>
          <p:spPr>
            <a:xfrm flipH="1">
              <a:off x="3648700" y="2174220"/>
              <a:ext cx="137160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C1153D36-8935-4448-9404-311A3BE1D0BF}"/>
                </a:ext>
              </a:extLst>
            </p:cNvPr>
            <p:cNvSpPr txBox="1"/>
            <p:nvPr/>
          </p:nvSpPr>
          <p:spPr>
            <a:xfrm>
              <a:off x="3652354" y="16752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grpSp>
      <p:grpSp>
        <p:nvGrpSpPr>
          <p:cNvPr id="15" name="Group 14">
            <a:extLst>
              <a:ext uri="{FF2B5EF4-FFF2-40B4-BE49-F238E27FC236}">
                <a16:creationId xmlns:a16="http://schemas.microsoft.com/office/drawing/2014/main" id="{E838A572-71C9-434F-BF78-178656959EE9}"/>
              </a:ext>
            </a:extLst>
          </p:cNvPr>
          <p:cNvGrpSpPr/>
          <p:nvPr/>
        </p:nvGrpSpPr>
        <p:grpSpPr>
          <a:xfrm>
            <a:off x="5678490" y="1286359"/>
            <a:ext cx="1232296" cy="1047744"/>
            <a:chOff x="5678490" y="1286359"/>
            <a:chExt cx="1232296" cy="1047744"/>
          </a:xfrm>
        </p:grpSpPr>
        <p:pic>
          <p:nvPicPr>
            <p:cNvPr id="53" name="Picture 52">
              <a:extLst>
                <a:ext uri="{FF2B5EF4-FFF2-40B4-BE49-F238E27FC236}">
                  <a16:creationId xmlns:a16="http://schemas.microsoft.com/office/drawing/2014/main" id="{A2DA2ADC-40FB-4CCD-AB10-14A1F06E89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3725" y="1286359"/>
              <a:ext cx="581826" cy="581826"/>
            </a:xfrm>
            <a:prstGeom prst="rect">
              <a:avLst/>
            </a:prstGeom>
          </p:spPr>
        </p:pic>
        <p:sp>
          <p:nvSpPr>
            <p:cNvPr id="63" name="Google Shape;2381;p105">
              <a:extLst>
                <a:ext uri="{FF2B5EF4-FFF2-40B4-BE49-F238E27FC236}">
                  <a16:creationId xmlns:a16="http://schemas.microsoft.com/office/drawing/2014/main" id="{26BAA3D9-F9F5-4DE9-BD1E-84F4B6ED8A21}"/>
                </a:ext>
              </a:extLst>
            </p:cNvPr>
            <p:cNvSpPr txBox="1"/>
            <p:nvPr/>
          </p:nvSpPr>
          <p:spPr>
            <a:xfrm>
              <a:off x="5678490" y="19001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Shelf</a:t>
              </a:r>
              <a:endParaRPr dirty="0">
                <a:latin typeface="Concert One"/>
                <a:ea typeface="Concert One"/>
                <a:cs typeface="Concert One"/>
                <a:sym typeface="Concert One"/>
              </a:endParaRPr>
            </a:p>
          </p:txBody>
        </p:sp>
      </p:grpSp>
      <p:grpSp>
        <p:nvGrpSpPr>
          <p:cNvPr id="16" name="Group 15">
            <a:extLst>
              <a:ext uri="{FF2B5EF4-FFF2-40B4-BE49-F238E27FC236}">
                <a16:creationId xmlns:a16="http://schemas.microsoft.com/office/drawing/2014/main" id="{239EBE36-452A-4D5F-A598-B0822BF75ECA}"/>
              </a:ext>
            </a:extLst>
          </p:cNvPr>
          <p:cNvGrpSpPr/>
          <p:nvPr/>
        </p:nvGrpSpPr>
        <p:grpSpPr>
          <a:xfrm>
            <a:off x="5703190" y="2420208"/>
            <a:ext cx="1232296" cy="1171666"/>
            <a:chOff x="5703190" y="2420208"/>
            <a:chExt cx="1232296" cy="1171666"/>
          </a:xfrm>
        </p:grpSpPr>
        <p:pic>
          <p:nvPicPr>
            <p:cNvPr id="21" name="Picture 20">
              <a:extLst>
                <a:ext uri="{FF2B5EF4-FFF2-40B4-BE49-F238E27FC236}">
                  <a16:creationId xmlns:a16="http://schemas.microsoft.com/office/drawing/2014/main" id="{7E15D96D-15DB-421D-8465-8351F78650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80006" y="2420208"/>
              <a:ext cx="736322" cy="736322"/>
            </a:xfrm>
            <a:prstGeom prst="rect">
              <a:avLst/>
            </a:prstGeom>
          </p:spPr>
        </p:pic>
        <p:sp>
          <p:nvSpPr>
            <p:cNvPr id="64" name="Google Shape;2381;p105">
              <a:extLst>
                <a:ext uri="{FF2B5EF4-FFF2-40B4-BE49-F238E27FC236}">
                  <a16:creationId xmlns:a16="http://schemas.microsoft.com/office/drawing/2014/main" id="{1EFBAF90-5E4E-487B-9137-4AC2A78FC69C}"/>
                </a:ext>
              </a:extLst>
            </p:cNvPr>
            <p:cNvSpPr txBox="1"/>
            <p:nvPr/>
          </p:nvSpPr>
          <p:spPr>
            <a:xfrm>
              <a:off x="5703190" y="315787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Stack</a:t>
              </a:r>
              <a:endParaRPr dirty="0">
                <a:latin typeface="Concert One"/>
                <a:ea typeface="Concert One"/>
                <a:cs typeface="Concert One"/>
                <a:sym typeface="Concert One"/>
              </a:endParaRPr>
            </a:p>
          </p:txBody>
        </p:sp>
      </p:grpSp>
      <p:pic>
        <p:nvPicPr>
          <p:cNvPr id="78" name="Picture 77">
            <a:extLst>
              <a:ext uri="{FF2B5EF4-FFF2-40B4-BE49-F238E27FC236}">
                <a16:creationId xmlns:a16="http://schemas.microsoft.com/office/drawing/2014/main" id="{703D261A-C0C9-4A16-8EA5-634836D9F195}"/>
              </a:ext>
            </a:extLst>
          </p:cNvPr>
          <p:cNvPicPr>
            <a:picLocks noChangeAspect="1"/>
          </p:cNvPicPr>
          <p:nvPr/>
        </p:nvPicPr>
        <p:blipFill>
          <a:blip r:embed="rId7"/>
          <a:stretch>
            <a:fillRect/>
          </a:stretch>
        </p:blipFill>
        <p:spPr>
          <a:xfrm>
            <a:off x="727480" y="3062482"/>
            <a:ext cx="4876800" cy="3200400"/>
          </a:xfrm>
          <a:prstGeom prst="rect">
            <a:avLst/>
          </a:prstGeom>
          <a:ln w="38100">
            <a:solidFill>
              <a:srgbClr val="0070C0"/>
            </a:solidFill>
          </a:ln>
        </p:spPr>
      </p:pic>
      <p:pic>
        <p:nvPicPr>
          <p:cNvPr id="79" name="Picture 78">
            <a:extLst>
              <a:ext uri="{FF2B5EF4-FFF2-40B4-BE49-F238E27FC236}">
                <a16:creationId xmlns:a16="http://schemas.microsoft.com/office/drawing/2014/main" id="{70DFEB8A-C980-4467-84BA-B8D23EA570A3}"/>
              </a:ext>
            </a:extLst>
          </p:cNvPr>
          <p:cNvPicPr>
            <a:picLocks noChangeAspect="1"/>
          </p:cNvPicPr>
          <p:nvPr/>
        </p:nvPicPr>
        <p:blipFill>
          <a:blip r:embed="rId8"/>
          <a:stretch>
            <a:fillRect/>
          </a:stretch>
        </p:blipFill>
        <p:spPr>
          <a:xfrm>
            <a:off x="220469" y="4264317"/>
            <a:ext cx="9534525" cy="1428750"/>
          </a:xfrm>
          <a:prstGeom prst="rect">
            <a:avLst/>
          </a:prstGeom>
          <a:ln w="38100">
            <a:solidFill>
              <a:srgbClr val="0070C0"/>
            </a:solidFill>
          </a:ln>
        </p:spPr>
      </p:pic>
      <p:pic>
        <p:nvPicPr>
          <p:cNvPr id="80" name="Picture 79">
            <a:extLst>
              <a:ext uri="{FF2B5EF4-FFF2-40B4-BE49-F238E27FC236}">
                <a16:creationId xmlns:a16="http://schemas.microsoft.com/office/drawing/2014/main" id="{551D20FD-80AF-4009-9847-1CF288D9A4C6}"/>
              </a:ext>
            </a:extLst>
          </p:cNvPr>
          <p:cNvPicPr>
            <a:picLocks noChangeAspect="1"/>
          </p:cNvPicPr>
          <p:nvPr/>
        </p:nvPicPr>
        <p:blipFill>
          <a:blip r:embed="rId9"/>
          <a:stretch>
            <a:fillRect/>
          </a:stretch>
        </p:blipFill>
        <p:spPr>
          <a:xfrm>
            <a:off x="7695549" y="2626683"/>
            <a:ext cx="3618669" cy="3768064"/>
          </a:xfrm>
          <a:prstGeom prst="rect">
            <a:avLst/>
          </a:prstGeom>
          <a:ln w="38100">
            <a:solidFill>
              <a:srgbClr val="0070C0"/>
            </a:solidFill>
          </a:ln>
        </p:spPr>
      </p:pic>
      <p:sp>
        <p:nvSpPr>
          <p:cNvPr id="29" name="Google Shape;932;p47">
            <a:extLst>
              <a:ext uri="{FF2B5EF4-FFF2-40B4-BE49-F238E27FC236}">
                <a16:creationId xmlns:a16="http://schemas.microsoft.com/office/drawing/2014/main" id="{60D5327E-A02B-4605-B7B7-DC887AE52FF0}"/>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58</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9148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4" fill="hold" nodeType="withEffect">
                                  <p:stCondLst>
                                    <p:cond delay="50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1"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wipe(up)">
                                      <p:cBhvr>
                                        <p:cTn id="13" dur="500"/>
                                        <p:tgtEl>
                                          <p:spTgt spid="56"/>
                                        </p:tgtEl>
                                      </p:cBhvr>
                                    </p:animEffect>
                                  </p:childTnLst>
                                </p:cTn>
                              </p:par>
                              <p:par>
                                <p:cTn id="14" presetID="22" presetClass="entr" presetSubtype="8" fill="hold" nodeType="withEffect">
                                  <p:stCondLst>
                                    <p:cond delay="100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par>
                                <p:cTn id="17" presetID="22" presetClass="entr" presetSubtype="8" fill="hold" nodeType="withEffect">
                                  <p:stCondLst>
                                    <p:cond delay="100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par>
                                <p:cTn id="20" presetID="10" presetClass="entr" presetSubtype="0"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00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subTnLst>
                                    <p:set>
                                      <p:cBhvr override="childStyle">
                                        <p:cTn dur="1" fill="hold" display="0" masterRel="nextClick" afterEffect="1"/>
                                        <p:tgtEl>
                                          <p:spTgt spid="78"/>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subTnLst>
                                    <p:set>
                                      <p:cBhvr override="childStyle">
                                        <p:cTn dur="1" fill="hold" display="0" masterRel="nextClick" afterEffect="1"/>
                                        <p:tgtEl>
                                          <p:spTgt spid="79"/>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53" name="Picture 52">
            <a:extLst>
              <a:ext uri="{FF2B5EF4-FFF2-40B4-BE49-F238E27FC236}">
                <a16:creationId xmlns:a16="http://schemas.microsoft.com/office/drawing/2014/main" id="{A2DA2ADC-40FB-4CCD-AB10-14A1F06E89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3725" y="1286359"/>
            <a:ext cx="581826" cy="581826"/>
          </a:xfrm>
          <a:prstGeom prst="rect">
            <a:avLst/>
          </a:prstGeom>
        </p:spPr>
      </p:pic>
      <p:pic>
        <p:nvPicPr>
          <p:cNvPr id="21" name="Picture 20">
            <a:extLst>
              <a:ext uri="{FF2B5EF4-FFF2-40B4-BE49-F238E27FC236}">
                <a16:creationId xmlns:a16="http://schemas.microsoft.com/office/drawing/2014/main" id="{7E15D96D-15DB-421D-8465-8351F78650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0006" y="2420208"/>
            <a:ext cx="736322" cy="736322"/>
          </a:xfrm>
          <a:prstGeom prst="rect">
            <a:avLst/>
          </a:prstGeom>
        </p:spPr>
      </p:pic>
      <p:grpSp>
        <p:nvGrpSpPr>
          <p:cNvPr id="6" name="Group 5">
            <a:extLst>
              <a:ext uri="{FF2B5EF4-FFF2-40B4-BE49-F238E27FC236}">
                <a16:creationId xmlns:a16="http://schemas.microsoft.com/office/drawing/2014/main" id="{C830067D-7536-42F3-A8D7-877D4577980F}"/>
              </a:ext>
            </a:extLst>
          </p:cNvPr>
          <p:cNvGrpSpPr/>
          <p:nvPr/>
        </p:nvGrpSpPr>
        <p:grpSpPr>
          <a:xfrm>
            <a:off x="1327701" y="1601104"/>
            <a:ext cx="1205568" cy="524726"/>
            <a:chOff x="1734645" y="3675055"/>
            <a:chExt cx="1205568" cy="524726"/>
          </a:xfrm>
        </p:grpSpPr>
        <p:cxnSp>
          <p:nvCxnSpPr>
            <p:cNvPr id="35" name="Straight Connector 34">
              <a:extLst>
                <a:ext uri="{FF2B5EF4-FFF2-40B4-BE49-F238E27FC236}">
                  <a16:creationId xmlns:a16="http://schemas.microsoft.com/office/drawing/2014/main" id="{439599FB-E807-4162-9B17-AC0A210995F4}"/>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381;p105">
              <a:extLst>
                <a:ext uri="{FF2B5EF4-FFF2-40B4-BE49-F238E27FC236}">
                  <a16:creationId xmlns:a16="http://schemas.microsoft.com/office/drawing/2014/main" id="{259678B7-243C-4A5E-AE3E-9A5A4B026947}"/>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4" name="Group 3">
            <a:extLst>
              <a:ext uri="{FF2B5EF4-FFF2-40B4-BE49-F238E27FC236}">
                <a16:creationId xmlns:a16="http://schemas.microsoft.com/office/drawing/2014/main" id="{FE945B1B-A470-4937-BC34-C739A5A1D8C6}"/>
              </a:ext>
            </a:extLst>
          </p:cNvPr>
          <p:cNvGrpSpPr/>
          <p:nvPr/>
        </p:nvGrpSpPr>
        <p:grpSpPr>
          <a:xfrm>
            <a:off x="-115634" y="1443525"/>
            <a:ext cx="1549811" cy="1183158"/>
            <a:chOff x="5989320" y="5251830"/>
            <a:chExt cx="1549811" cy="1183158"/>
          </a:xfrm>
        </p:grpSpPr>
        <p:pic>
          <p:nvPicPr>
            <p:cNvPr id="41" name="Google Shape;1974;p91">
              <a:extLst>
                <a:ext uri="{FF2B5EF4-FFF2-40B4-BE49-F238E27FC236}">
                  <a16:creationId xmlns:a16="http://schemas.microsoft.com/office/drawing/2014/main" id="{2B47D940-7975-4563-AA87-1F89649D0CAF}"/>
                </a:ext>
              </a:extLst>
            </p:cNvPr>
            <p:cNvPicPr preferRelativeResize="0"/>
            <p:nvPr/>
          </p:nvPicPr>
          <p:blipFill>
            <a:blip r:embed="rId5"/>
            <a:stretch>
              <a:fillRect/>
            </a:stretch>
          </p:blipFill>
          <p:spPr>
            <a:xfrm>
              <a:off x="6444883" y="5251830"/>
              <a:ext cx="775102" cy="809540"/>
            </a:xfrm>
            <a:prstGeom prst="rect">
              <a:avLst/>
            </a:prstGeom>
          </p:spPr>
        </p:pic>
        <p:sp>
          <p:nvSpPr>
            <p:cNvPr id="49" name="Google Shape;2381;p105">
              <a:extLst>
                <a:ext uri="{FF2B5EF4-FFF2-40B4-BE49-F238E27FC236}">
                  <a16:creationId xmlns:a16="http://schemas.microsoft.com/office/drawing/2014/main" id="{511A1DB4-62FE-4AE2-9A47-B0954574D2E6}"/>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54" name="Picture 53">
            <a:extLst>
              <a:ext uri="{FF2B5EF4-FFF2-40B4-BE49-F238E27FC236}">
                <a16:creationId xmlns:a16="http://schemas.microsoft.com/office/drawing/2014/main" id="{26D3762F-02A5-472C-8BA2-CC1F8525C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7136" y="1338000"/>
            <a:ext cx="1593505" cy="1593505"/>
          </a:xfrm>
          <a:prstGeom prst="rect">
            <a:avLst/>
          </a:prstGeom>
        </p:spPr>
      </p:pic>
      <p:cxnSp>
        <p:nvCxnSpPr>
          <p:cNvPr id="55" name="Straight Connector 54">
            <a:extLst>
              <a:ext uri="{FF2B5EF4-FFF2-40B4-BE49-F238E27FC236}">
                <a16:creationId xmlns:a16="http://schemas.microsoft.com/office/drawing/2014/main" id="{90DD3A40-19C5-450C-A0B4-52873063BA90}"/>
              </a:ext>
            </a:extLst>
          </p:cNvPr>
          <p:cNvCxnSpPr>
            <a:cxnSpLocks/>
          </p:cNvCxnSpPr>
          <p:nvPr/>
        </p:nvCxnSpPr>
        <p:spPr>
          <a:xfrm>
            <a:off x="5010414" y="1643033"/>
            <a:ext cx="0" cy="503254"/>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BE5FA3-A2A8-4F1D-A886-3583D68DCAB9}"/>
              </a:ext>
            </a:extLst>
          </p:cNvPr>
          <p:cNvCxnSpPr>
            <a:cxnSpLocks/>
          </p:cNvCxnSpPr>
          <p:nvPr/>
        </p:nvCxnSpPr>
        <p:spPr>
          <a:xfrm>
            <a:off x="5010060" y="2134753"/>
            <a:ext cx="0" cy="65361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2B1C48-0DEB-45B0-91C4-EDE793434235}"/>
              </a:ext>
            </a:extLst>
          </p:cNvPr>
          <p:cNvCxnSpPr>
            <a:cxnSpLocks/>
          </p:cNvCxnSpPr>
          <p:nvPr/>
        </p:nvCxnSpPr>
        <p:spPr>
          <a:xfrm flipH="1">
            <a:off x="3648700" y="2174220"/>
            <a:ext cx="137160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2E0641-413F-4217-918A-B6646A67FD46}"/>
              </a:ext>
            </a:extLst>
          </p:cNvPr>
          <p:cNvCxnSpPr>
            <a:cxnSpLocks/>
          </p:cNvCxnSpPr>
          <p:nvPr/>
        </p:nvCxnSpPr>
        <p:spPr>
          <a:xfrm flipH="1">
            <a:off x="4987732" y="1666848"/>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FD0B90-46A4-41D9-9716-B04927DCB14B}"/>
              </a:ext>
            </a:extLst>
          </p:cNvPr>
          <p:cNvCxnSpPr>
            <a:cxnSpLocks/>
          </p:cNvCxnSpPr>
          <p:nvPr/>
        </p:nvCxnSpPr>
        <p:spPr>
          <a:xfrm flipH="1">
            <a:off x="4987732" y="2788369"/>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C1153D36-8935-4448-9404-311A3BE1D0BF}"/>
              </a:ext>
            </a:extLst>
          </p:cNvPr>
          <p:cNvSpPr txBox="1"/>
          <p:nvPr/>
        </p:nvSpPr>
        <p:spPr>
          <a:xfrm>
            <a:off x="3652354" y="16752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sp>
        <p:nvSpPr>
          <p:cNvPr id="63" name="Google Shape;2381;p105">
            <a:extLst>
              <a:ext uri="{FF2B5EF4-FFF2-40B4-BE49-F238E27FC236}">
                <a16:creationId xmlns:a16="http://schemas.microsoft.com/office/drawing/2014/main" id="{26BAA3D9-F9F5-4DE9-BD1E-84F4B6ED8A21}"/>
              </a:ext>
            </a:extLst>
          </p:cNvPr>
          <p:cNvSpPr txBox="1"/>
          <p:nvPr/>
        </p:nvSpPr>
        <p:spPr>
          <a:xfrm>
            <a:off x="5678490" y="19001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Shelf</a:t>
            </a:r>
            <a:endParaRPr dirty="0">
              <a:latin typeface="Concert One"/>
              <a:ea typeface="Concert One"/>
              <a:cs typeface="Concert One"/>
              <a:sym typeface="Concert One"/>
            </a:endParaRPr>
          </a:p>
        </p:txBody>
      </p:sp>
      <p:sp>
        <p:nvSpPr>
          <p:cNvPr id="64" name="Google Shape;2381;p105">
            <a:extLst>
              <a:ext uri="{FF2B5EF4-FFF2-40B4-BE49-F238E27FC236}">
                <a16:creationId xmlns:a16="http://schemas.microsoft.com/office/drawing/2014/main" id="{1EFBAF90-5E4E-487B-9137-4AC2A78FC69C}"/>
              </a:ext>
            </a:extLst>
          </p:cNvPr>
          <p:cNvSpPr txBox="1"/>
          <p:nvPr/>
        </p:nvSpPr>
        <p:spPr>
          <a:xfrm>
            <a:off x="5703190" y="315787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Stack</a:t>
            </a:r>
            <a:endParaRPr dirty="0">
              <a:latin typeface="Concert One"/>
              <a:ea typeface="Concert One"/>
              <a:cs typeface="Concert One"/>
              <a:sym typeface="Concert One"/>
            </a:endParaRPr>
          </a:p>
        </p:txBody>
      </p:sp>
      <p:grpSp>
        <p:nvGrpSpPr>
          <p:cNvPr id="2" name="Group 1">
            <a:extLst>
              <a:ext uri="{FF2B5EF4-FFF2-40B4-BE49-F238E27FC236}">
                <a16:creationId xmlns:a16="http://schemas.microsoft.com/office/drawing/2014/main" id="{89509254-CB2B-435F-96D1-149EFF250165}"/>
              </a:ext>
            </a:extLst>
          </p:cNvPr>
          <p:cNvGrpSpPr/>
          <p:nvPr/>
        </p:nvGrpSpPr>
        <p:grpSpPr>
          <a:xfrm>
            <a:off x="6549824" y="1131156"/>
            <a:ext cx="1232296" cy="533052"/>
            <a:chOff x="6549824" y="1131156"/>
            <a:chExt cx="1232296" cy="533052"/>
          </a:xfrm>
        </p:grpSpPr>
        <p:cxnSp>
          <p:nvCxnSpPr>
            <p:cNvPr id="67" name="Straight Connector 66">
              <a:extLst>
                <a:ext uri="{FF2B5EF4-FFF2-40B4-BE49-F238E27FC236}">
                  <a16:creationId xmlns:a16="http://schemas.microsoft.com/office/drawing/2014/main" id="{62B75A83-FC59-4D59-A08F-A9E9076AD380}"/>
                </a:ext>
              </a:extLst>
            </p:cNvPr>
            <p:cNvCxnSpPr>
              <a:cxnSpLocks/>
            </p:cNvCxnSpPr>
            <p:nvPr/>
          </p:nvCxnSpPr>
          <p:spPr>
            <a:xfrm flipH="1" flipV="1">
              <a:off x="6835241" y="1664208"/>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Google Shape;2381;p105">
              <a:extLst>
                <a:ext uri="{FF2B5EF4-FFF2-40B4-BE49-F238E27FC236}">
                  <a16:creationId xmlns:a16="http://schemas.microsoft.com/office/drawing/2014/main" id="{3BAC0425-E28B-4398-9839-403E744D8146}"/>
                </a:ext>
              </a:extLst>
            </p:cNvPr>
            <p:cNvSpPr txBox="1"/>
            <p:nvPr/>
          </p:nvSpPr>
          <p:spPr>
            <a:xfrm>
              <a:off x="6549824" y="1131156"/>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Add</a:t>
              </a:r>
              <a:endParaRPr dirty="0">
                <a:latin typeface="Concert One"/>
                <a:ea typeface="Concert One"/>
                <a:cs typeface="Concert One"/>
                <a:sym typeface="Concert One"/>
              </a:endParaRPr>
            </a:p>
          </p:txBody>
        </p:sp>
      </p:grpSp>
      <p:grpSp>
        <p:nvGrpSpPr>
          <p:cNvPr id="5" name="Group 4">
            <a:extLst>
              <a:ext uri="{FF2B5EF4-FFF2-40B4-BE49-F238E27FC236}">
                <a16:creationId xmlns:a16="http://schemas.microsoft.com/office/drawing/2014/main" id="{C384BEA1-B80C-426D-B3ED-FB33A66E0CD0}"/>
              </a:ext>
            </a:extLst>
          </p:cNvPr>
          <p:cNvGrpSpPr/>
          <p:nvPr/>
        </p:nvGrpSpPr>
        <p:grpSpPr>
          <a:xfrm>
            <a:off x="7479426" y="1378412"/>
            <a:ext cx="2066099" cy="947982"/>
            <a:chOff x="7479426" y="1378412"/>
            <a:chExt cx="2066099" cy="947982"/>
          </a:xfrm>
        </p:grpSpPr>
        <p:pic>
          <p:nvPicPr>
            <p:cNvPr id="71" name="Picture 70">
              <a:extLst>
                <a:ext uri="{FF2B5EF4-FFF2-40B4-BE49-F238E27FC236}">
                  <a16:creationId xmlns:a16="http://schemas.microsoft.com/office/drawing/2014/main" id="{2B167527-673E-43B6-A11F-EC1C653B7D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38680" y="1378412"/>
              <a:ext cx="513791" cy="513791"/>
            </a:xfrm>
            <a:prstGeom prst="rect">
              <a:avLst/>
            </a:prstGeom>
          </p:spPr>
        </p:pic>
        <p:sp>
          <p:nvSpPr>
            <p:cNvPr id="73" name="Google Shape;2381;p105">
              <a:extLst>
                <a:ext uri="{FF2B5EF4-FFF2-40B4-BE49-F238E27FC236}">
                  <a16:creationId xmlns:a16="http://schemas.microsoft.com/office/drawing/2014/main" id="{428A5108-C962-4F66-9BDD-35A7D40AE710}"/>
                </a:ext>
              </a:extLst>
            </p:cNvPr>
            <p:cNvSpPr txBox="1"/>
            <p:nvPr/>
          </p:nvSpPr>
          <p:spPr>
            <a:xfrm>
              <a:off x="7479426" y="1892394"/>
              <a:ext cx="206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(Hotspot)</a:t>
              </a:r>
              <a:endParaRPr dirty="0">
                <a:latin typeface="Concert One"/>
                <a:ea typeface="Concert One"/>
                <a:cs typeface="Concert One"/>
                <a:sym typeface="Concert One"/>
              </a:endParaRPr>
            </a:p>
          </p:txBody>
        </p:sp>
      </p:grpSp>
      <p:pic>
        <p:nvPicPr>
          <p:cNvPr id="36" name="Picture 35">
            <a:extLst>
              <a:ext uri="{FF2B5EF4-FFF2-40B4-BE49-F238E27FC236}">
                <a16:creationId xmlns:a16="http://schemas.microsoft.com/office/drawing/2014/main" id="{433D74E3-907C-4B6A-8E99-F18AE65B39FF}"/>
              </a:ext>
            </a:extLst>
          </p:cNvPr>
          <p:cNvPicPr>
            <a:picLocks noChangeAspect="1"/>
          </p:cNvPicPr>
          <p:nvPr/>
        </p:nvPicPr>
        <p:blipFill>
          <a:blip r:embed="rId8"/>
          <a:stretch>
            <a:fillRect/>
          </a:stretch>
        </p:blipFill>
        <p:spPr>
          <a:xfrm>
            <a:off x="274251" y="3182394"/>
            <a:ext cx="4715831" cy="3333524"/>
          </a:xfrm>
          <a:prstGeom prst="rect">
            <a:avLst/>
          </a:prstGeom>
          <a:ln w="38100">
            <a:solidFill>
              <a:srgbClr val="0070C0"/>
            </a:solidFill>
          </a:ln>
        </p:spPr>
      </p:pic>
      <p:pic>
        <p:nvPicPr>
          <p:cNvPr id="37" name="Picture 36">
            <a:extLst>
              <a:ext uri="{FF2B5EF4-FFF2-40B4-BE49-F238E27FC236}">
                <a16:creationId xmlns:a16="http://schemas.microsoft.com/office/drawing/2014/main" id="{4117C5B7-3843-4888-A7B8-83A613FA0D9F}"/>
              </a:ext>
            </a:extLst>
          </p:cNvPr>
          <p:cNvPicPr>
            <a:picLocks noChangeAspect="1"/>
          </p:cNvPicPr>
          <p:nvPr/>
        </p:nvPicPr>
        <p:blipFill>
          <a:blip r:embed="rId9"/>
          <a:stretch>
            <a:fillRect/>
          </a:stretch>
        </p:blipFill>
        <p:spPr>
          <a:xfrm>
            <a:off x="659271" y="4457355"/>
            <a:ext cx="10598218" cy="1005192"/>
          </a:xfrm>
          <a:prstGeom prst="rect">
            <a:avLst/>
          </a:prstGeom>
          <a:ln w="38100">
            <a:solidFill>
              <a:srgbClr val="0070C0"/>
            </a:solidFill>
          </a:ln>
        </p:spPr>
      </p:pic>
      <p:sp>
        <p:nvSpPr>
          <p:cNvPr id="31" name="Google Shape;932;p47">
            <a:extLst>
              <a:ext uri="{FF2B5EF4-FFF2-40B4-BE49-F238E27FC236}">
                <a16:creationId xmlns:a16="http://schemas.microsoft.com/office/drawing/2014/main" id="{99D9C62A-DE7D-44AC-A781-FB30A31933AB}"/>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59</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7939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pic>
        <p:nvPicPr>
          <p:cNvPr id="1026" name="Picture 2" descr="AI - Artificial Intelligence và các ứng dụng của AI trong cuộc sống hiện  nay - Trường Đại học Phú Xuân Trường Đại học Phú Xuân - Trường đại học gắn  kết doanh nghiệ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198" y="1787143"/>
            <a:ext cx="7035574" cy="3517787"/>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83;p39">
            <a:extLst>
              <a:ext uri="{FF2B5EF4-FFF2-40B4-BE49-F238E27FC236}">
                <a16:creationId xmlns:a16="http://schemas.microsoft.com/office/drawing/2014/main" id="{F3F4610F-553B-8E45-905A-20615E5ACDE7}"/>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03213" indent="-303213">
              <a:buClr>
                <a:srgbClr val="FFFFFF"/>
              </a:buClr>
              <a:buSzPct val="100000"/>
              <a:buFont typeface="+mj-lt"/>
              <a:buAutoNum type="romanUcPeriod"/>
            </a:pPr>
            <a:r>
              <a:rPr lang="en" sz="2800" dirty="0">
                <a:solidFill>
                  <a:srgbClr val="FFFFFF"/>
                </a:solidFill>
                <a:latin typeface="Concert One"/>
                <a:ea typeface="Concert One"/>
                <a:cs typeface="Concert One"/>
                <a:sym typeface="Concert One"/>
              </a:rPr>
              <a:t>Introduction</a:t>
            </a:r>
            <a:endParaRPr sz="2800" dirty="0">
              <a:solidFill>
                <a:srgbClr val="FFFFFF"/>
              </a:solidFill>
              <a:latin typeface="Concert One"/>
              <a:ea typeface="Concert One"/>
              <a:cs typeface="Concert One"/>
              <a:sym typeface="Concert One"/>
            </a:endParaRPr>
          </a:p>
        </p:txBody>
      </p:sp>
      <p:grpSp>
        <p:nvGrpSpPr>
          <p:cNvPr id="2" name="Group 1"/>
          <p:cNvGrpSpPr/>
          <p:nvPr/>
        </p:nvGrpSpPr>
        <p:grpSpPr>
          <a:xfrm>
            <a:off x="313692" y="2113396"/>
            <a:ext cx="2548559" cy="776356"/>
            <a:chOff x="1036926" y="779311"/>
            <a:chExt cx="2548559" cy="776356"/>
          </a:xfrm>
        </p:grpSpPr>
        <p:sp>
          <p:nvSpPr>
            <p:cNvPr id="11" name="TextBox 10">
              <a:extLst>
                <a:ext uri="{FF2B5EF4-FFF2-40B4-BE49-F238E27FC236}">
                  <a16:creationId xmlns:a16="http://schemas.microsoft.com/office/drawing/2014/main" id="{CCBE341E-C1C2-AD4B-A19B-45512A81068A}"/>
                </a:ext>
              </a:extLst>
            </p:cNvPr>
            <p:cNvSpPr txBox="1"/>
            <p:nvPr/>
          </p:nvSpPr>
          <p:spPr>
            <a:xfrm>
              <a:off x="1912783" y="909336"/>
              <a:ext cx="1672702"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Context</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15" name="TextBox 14">
              <a:extLst>
                <a:ext uri="{FF2B5EF4-FFF2-40B4-BE49-F238E27FC236}">
                  <a16:creationId xmlns:a16="http://schemas.microsoft.com/office/drawing/2014/main" id="{32569BC2-BD17-064A-96F9-76FF30EF28A4}"/>
                </a:ext>
              </a:extLst>
            </p:cNvPr>
            <p:cNvSpPr txBox="1"/>
            <p:nvPr/>
          </p:nvSpPr>
          <p:spPr>
            <a:xfrm>
              <a:off x="1036926" y="779311"/>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01</a:t>
              </a:r>
              <a:endParaRPr lang="ko-KR" altLang="en-US" sz="4000" b="1" dirty="0">
                <a:solidFill>
                  <a:schemeClr val="tx2"/>
                </a:solidFill>
                <a:cs typeface="Arial" pitchFamily="34" charset="0"/>
              </a:endParaRPr>
            </a:p>
          </p:txBody>
        </p:sp>
      </p:grpSp>
      <p:grpSp>
        <p:nvGrpSpPr>
          <p:cNvPr id="3" name="Group 2"/>
          <p:cNvGrpSpPr/>
          <p:nvPr/>
        </p:nvGrpSpPr>
        <p:grpSpPr>
          <a:xfrm>
            <a:off x="313692" y="3109057"/>
            <a:ext cx="4003765" cy="834412"/>
            <a:chOff x="1036926" y="3476391"/>
            <a:chExt cx="4003765" cy="834412"/>
          </a:xfrm>
        </p:grpSpPr>
        <p:sp>
          <p:nvSpPr>
            <p:cNvPr id="42" name="TextBox 41">
              <a:extLst>
                <a:ext uri="{FF2B5EF4-FFF2-40B4-BE49-F238E27FC236}">
                  <a16:creationId xmlns:a16="http://schemas.microsoft.com/office/drawing/2014/main" id="{558116AA-3FFD-E141-93E1-D10A62B8D9A3}"/>
                </a:ext>
              </a:extLst>
            </p:cNvPr>
            <p:cNvSpPr txBox="1"/>
            <p:nvPr/>
          </p:nvSpPr>
          <p:spPr>
            <a:xfrm>
              <a:off x="1912783" y="3664472"/>
              <a:ext cx="3127908"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Existing System</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43" name="TextBox 42">
              <a:extLst>
                <a:ext uri="{FF2B5EF4-FFF2-40B4-BE49-F238E27FC236}">
                  <a16:creationId xmlns:a16="http://schemas.microsoft.com/office/drawing/2014/main" id="{6CB22921-B3A2-A344-AB9F-3CCA9196503D}"/>
                </a:ext>
              </a:extLst>
            </p:cNvPr>
            <p:cNvSpPr txBox="1"/>
            <p:nvPr/>
          </p:nvSpPr>
          <p:spPr>
            <a:xfrm>
              <a:off x="1036926" y="3476391"/>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02</a:t>
              </a:r>
              <a:endParaRPr lang="ko-KR" altLang="en-US" sz="4000" b="1" dirty="0">
                <a:solidFill>
                  <a:schemeClr val="tx2"/>
                </a:solidFill>
                <a:cs typeface="Arial" pitchFamily="34" charset="0"/>
              </a:endParaRPr>
            </a:p>
          </p:txBody>
        </p:sp>
      </p:grpSp>
      <p:grpSp>
        <p:nvGrpSpPr>
          <p:cNvPr id="4" name="Group 3"/>
          <p:cNvGrpSpPr/>
          <p:nvPr/>
        </p:nvGrpSpPr>
        <p:grpSpPr>
          <a:xfrm>
            <a:off x="313692" y="4217932"/>
            <a:ext cx="2658729" cy="808782"/>
            <a:chOff x="2143523" y="1239256"/>
            <a:chExt cx="2658729" cy="808782"/>
          </a:xfrm>
        </p:grpSpPr>
        <p:sp>
          <p:nvSpPr>
            <p:cNvPr id="44" name="TextBox 43">
              <a:extLst>
                <a:ext uri="{FF2B5EF4-FFF2-40B4-BE49-F238E27FC236}">
                  <a16:creationId xmlns:a16="http://schemas.microsoft.com/office/drawing/2014/main" id="{F80B8FA1-47FF-4F48-843F-1474043B577E}"/>
                </a:ext>
              </a:extLst>
            </p:cNvPr>
            <p:cNvSpPr txBox="1"/>
            <p:nvPr/>
          </p:nvSpPr>
          <p:spPr>
            <a:xfrm>
              <a:off x="3017789" y="1401707"/>
              <a:ext cx="1784463"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u="sng" dirty="0">
                  <a:ln w="0"/>
                  <a:solidFill>
                    <a:schemeClr val="accent5"/>
                  </a:solidFill>
                  <a:effectLst>
                    <a:outerShdw blurRad="38100" dist="25400" dir="5400000" algn="ctr" rotWithShape="0">
                      <a:srgbClr val="6E747A">
                        <a:alpha val="43000"/>
                      </a:srgbClr>
                    </a:outerShdw>
                  </a:effectLst>
                </a:rPr>
                <a:t>Solution</a:t>
              </a:r>
              <a:endParaRPr lang="en-US" sz="2400" b="1" u="sng" dirty="0">
                <a:ln w="0"/>
                <a:solidFill>
                  <a:schemeClr val="accent5"/>
                </a:solidFill>
                <a:effectLst>
                  <a:outerShdw blurRad="38100" dist="25400" dir="5400000" algn="ctr" rotWithShape="0">
                    <a:srgbClr val="6E747A">
                      <a:alpha val="43000"/>
                    </a:srgbClr>
                  </a:outerShdw>
                </a:effectLst>
              </a:endParaRPr>
            </a:p>
          </p:txBody>
        </p:sp>
        <p:sp>
          <p:nvSpPr>
            <p:cNvPr id="45" name="TextBox 44">
              <a:extLst>
                <a:ext uri="{FF2B5EF4-FFF2-40B4-BE49-F238E27FC236}">
                  <a16:creationId xmlns:a16="http://schemas.microsoft.com/office/drawing/2014/main" id="{145117B9-AAC8-D847-B28A-889804B89685}"/>
                </a:ext>
              </a:extLst>
            </p:cNvPr>
            <p:cNvSpPr txBox="1"/>
            <p:nvPr/>
          </p:nvSpPr>
          <p:spPr>
            <a:xfrm>
              <a:off x="2143523" y="1239256"/>
              <a:ext cx="1206843" cy="707886"/>
            </a:xfrm>
            <a:prstGeom prst="rect">
              <a:avLst/>
            </a:prstGeom>
            <a:noFill/>
          </p:spPr>
          <p:txBody>
            <a:bodyPr wrap="square" rtlCol="0" anchor="ctr">
              <a:spAutoFit/>
            </a:bodyPr>
            <a:lstStyle/>
            <a:p>
              <a:pPr algn="ctr"/>
              <a:r>
                <a:rPr lang="en-US" altLang="ko-KR" sz="4000" b="1" dirty="0">
                  <a:solidFill>
                    <a:schemeClr val="accent5"/>
                  </a:solidFill>
                  <a:cs typeface="Arial" pitchFamily="34" charset="0"/>
                </a:rPr>
                <a:t>03</a:t>
              </a:r>
              <a:endParaRPr lang="ko-KR" altLang="en-US" sz="4000" b="1" dirty="0">
                <a:solidFill>
                  <a:schemeClr val="accent5"/>
                </a:solidFill>
                <a:cs typeface="Arial" pitchFamily="34" charset="0"/>
              </a:endParaRPr>
            </a:p>
          </p:txBody>
        </p:sp>
      </p:grpSp>
      <p:grpSp>
        <p:nvGrpSpPr>
          <p:cNvPr id="5" name="Group 4"/>
          <p:cNvGrpSpPr/>
          <p:nvPr/>
        </p:nvGrpSpPr>
        <p:grpSpPr>
          <a:xfrm>
            <a:off x="5762492" y="1895215"/>
            <a:ext cx="4999996" cy="3843455"/>
            <a:chOff x="5799069" y="465052"/>
            <a:chExt cx="3679560" cy="2828447"/>
          </a:xfrm>
        </p:grpSpPr>
        <p:grpSp>
          <p:nvGrpSpPr>
            <p:cNvPr id="39" name="Group 38">
              <a:extLst>
                <a:ext uri="{FF2B5EF4-FFF2-40B4-BE49-F238E27FC236}">
                  <a16:creationId xmlns:a16="http://schemas.microsoft.com/office/drawing/2014/main" id="{C5E2DA95-708C-7043-85E6-33D1D8D0AB60}"/>
                </a:ext>
              </a:extLst>
            </p:cNvPr>
            <p:cNvGrpSpPr/>
            <p:nvPr/>
          </p:nvGrpSpPr>
          <p:grpSpPr>
            <a:xfrm>
              <a:off x="6038176" y="970036"/>
              <a:ext cx="3440453" cy="1769609"/>
              <a:chOff x="-548507" y="477868"/>
              <a:chExt cx="11570449" cy="6357177"/>
            </a:xfrm>
          </p:grpSpPr>
          <p:sp>
            <p:nvSpPr>
              <p:cNvPr id="40" name="Freeform: Shape 125">
                <a:extLst>
                  <a:ext uri="{FF2B5EF4-FFF2-40B4-BE49-F238E27FC236}">
                    <a16:creationId xmlns:a16="http://schemas.microsoft.com/office/drawing/2014/main" id="{0DBFAC65-9EB4-DF48-8AF2-BE7B2CD443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sp>
            <p:nvSpPr>
              <p:cNvPr id="41" name="Freeform: Shape 118">
                <a:extLst>
                  <a:ext uri="{FF2B5EF4-FFF2-40B4-BE49-F238E27FC236}">
                    <a16:creationId xmlns:a16="http://schemas.microsoft.com/office/drawing/2014/main" id="{F0432125-9E02-4646-8A6E-474C5297B26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6" name="Freeform: Shape 119">
                <a:extLst>
                  <a:ext uri="{FF2B5EF4-FFF2-40B4-BE49-F238E27FC236}">
                    <a16:creationId xmlns:a16="http://schemas.microsoft.com/office/drawing/2014/main" id="{03F2FE52-C41D-6E46-B57F-DC24C1ABFC68}"/>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47" name="Freeform: Shape 120">
                <a:extLst>
                  <a:ext uri="{FF2B5EF4-FFF2-40B4-BE49-F238E27FC236}">
                    <a16:creationId xmlns:a16="http://schemas.microsoft.com/office/drawing/2014/main" id="{79C995D3-4248-6044-9E7B-873B87393EC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8" name="Freeform: Shape 121">
                <a:extLst>
                  <a:ext uri="{FF2B5EF4-FFF2-40B4-BE49-F238E27FC236}">
                    <a16:creationId xmlns:a16="http://schemas.microsoft.com/office/drawing/2014/main" id="{B584FCA7-F1C8-014F-BF7B-5E38FBCF8C6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9" name="Freeform: Shape 122">
                <a:extLst>
                  <a:ext uri="{FF2B5EF4-FFF2-40B4-BE49-F238E27FC236}">
                    <a16:creationId xmlns:a16="http://schemas.microsoft.com/office/drawing/2014/main" id="{947D20C8-2C88-5943-8829-6B01A580A1A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50" name="Group 49">
                <a:extLst>
                  <a:ext uri="{FF2B5EF4-FFF2-40B4-BE49-F238E27FC236}">
                    <a16:creationId xmlns:a16="http://schemas.microsoft.com/office/drawing/2014/main" id="{5ACCD4A2-D9BB-1747-A189-3CD588B10EE3}"/>
                  </a:ext>
                </a:extLst>
              </p:cNvPr>
              <p:cNvGrpSpPr/>
              <p:nvPr/>
            </p:nvGrpSpPr>
            <p:grpSpPr>
              <a:xfrm>
                <a:off x="1606" y="6382978"/>
                <a:ext cx="413937" cy="115242"/>
                <a:chOff x="5955" y="6353672"/>
                <a:chExt cx="413937" cy="115242"/>
              </a:xfrm>
            </p:grpSpPr>
            <p:sp>
              <p:nvSpPr>
                <p:cNvPr id="54" name="Rectangle: Rounded Corners 128">
                  <a:extLst>
                    <a:ext uri="{FF2B5EF4-FFF2-40B4-BE49-F238E27FC236}">
                      <a16:creationId xmlns:a16="http://schemas.microsoft.com/office/drawing/2014/main" id="{8F202D4D-5E3C-6440-AEC7-B7FB9C9EEB8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129">
                  <a:extLst>
                    <a:ext uri="{FF2B5EF4-FFF2-40B4-BE49-F238E27FC236}">
                      <a16:creationId xmlns:a16="http://schemas.microsoft.com/office/drawing/2014/main" id="{21C1C017-C1CE-3941-B69B-71028E761D9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CD260F2A-51C4-AA4C-B398-EBD7E14BBC7B}"/>
                  </a:ext>
                </a:extLst>
              </p:cNvPr>
              <p:cNvGrpSpPr/>
              <p:nvPr/>
            </p:nvGrpSpPr>
            <p:grpSpPr>
              <a:xfrm>
                <a:off x="9855291" y="6381600"/>
                <a:ext cx="885989" cy="115242"/>
                <a:chOff x="5955" y="6353672"/>
                <a:chExt cx="413937" cy="115242"/>
              </a:xfrm>
            </p:grpSpPr>
            <p:sp>
              <p:nvSpPr>
                <p:cNvPr id="52" name="Rectangle: Rounded Corners 126">
                  <a:extLst>
                    <a:ext uri="{FF2B5EF4-FFF2-40B4-BE49-F238E27FC236}">
                      <a16:creationId xmlns:a16="http://schemas.microsoft.com/office/drawing/2014/main" id="{20D5AB26-68F1-A64E-B43C-E4BF5967EFA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127">
                  <a:extLst>
                    <a:ext uri="{FF2B5EF4-FFF2-40B4-BE49-F238E27FC236}">
                      <a16:creationId xmlns:a16="http://schemas.microsoft.com/office/drawing/2014/main" id="{4545BB82-0967-3F41-AA32-DB7FFFE80657}"/>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6" name="Picture 55">
              <a:extLst>
                <a:ext uri="{FF2B5EF4-FFF2-40B4-BE49-F238E27FC236}">
                  <a16:creationId xmlns:a16="http://schemas.microsoft.com/office/drawing/2014/main" id="{EEB620C1-9E9A-D241-BF89-88AC55530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922" y="1064146"/>
              <a:ext cx="2463052" cy="1418364"/>
            </a:xfrm>
            <a:prstGeom prst="rect">
              <a:avLst/>
            </a:prstGeom>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739" y="532133"/>
              <a:ext cx="2761366" cy="2761366"/>
            </a:xfrm>
            <a:prstGeom prst="rect">
              <a:avLst/>
            </a:prstGeom>
          </p:spPr>
        </p:pic>
        <p:grpSp>
          <p:nvGrpSpPr>
            <p:cNvPr id="58" name="Group 57">
              <a:extLst>
                <a:ext uri="{FF2B5EF4-FFF2-40B4-BE49-F238E27FC236}">
                  <a16:creationId xmlns:a16="http://schemas.microsoft.com/office/drawing/2014/main" id="{726D03C0-3F4C-BF42-A12B-D931906A56F9}"/>
                </a:ext>
              </a:extLst>
            </p:cNvPr>
            <p:cNvGrpSpPr/>
            <p:nvPr/>
          </p:nvGrpSpPr>
          <p:grpSpPr>
            <a:xfrm>
              <a:off x="5877739" y="465052"/>
              <a:ext cx="766792" cy="1422738"/>
              <a:chOff x="3789598" y="1731312"/>
              <a:chExt cx="1559139" cy="2693058"/>
            </a:xfrm>
          </p:grpSpPr>
          <p:sp>
            <p:nvSpPr>
              <p:cNvPr id="59" name="Rounded Rectangle 27">
                <a:extLst>
                  <a:ext uri="{FF2B5EF4-FFF2-40B4-BE49-F238E27FC236}">
                    <a16:creationId xmlns:a16="http://schemas.microsoft.com/office/drawing/2014/main" id="{4574AFCF-AD02-B149-B014-986ACDC0C0B1}"/>
                  </a:ext>
                </a:extLst>
              </p:cNvPr>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ectangle 59">
                <a:extLst>
                  <a:ext uri="{FF2B5EF4-FFF2-40B4-BE49-F238E27FC236}">
                    <a16:creationId xmlns:a16="http://schemas.microsoft.com/office/drawing/2014/main" id="{CF300CE9-54B1-0349-8982-24CC1F96509D}"/>
                  </a:ext>
                </a:extLst>
              </p:cNvPr>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1" name="Group 60">
                <a:extLst>
                  <a:ext uri="{FF2B5EF4-FFF2-40B4-BE49-F238E27FC236}">
                    <a16:creationId xmlns:a16="http://schemas.microsoft.com/office/drawing/2014/main" id="{3FA85C02-9CC0-ED4B-9693-5D4864EA326C}"/>
                  </a:ext>
                </a:extLst>
              </p:cNvPr>
              <p:cNvGrpSpPr/>
              <p:nvPr userDrawn="1"/>
            </p:nvGrpSpPr>
            <p:grpSpPr>
              <a:xfrm>
                <a:off x="4493644" y="4176986"/>
                <a:ext cx="151047" cy="166152"/>
                <a:chOff x="2453209" y="5151638"/>
                <a:chExt cx="191820" cy="211002"/>
              </a:xfrm>
            </p:grpSpPr>
            <p:sp>
              <p:nvSpPr>
                <p:cNvPr id="63" name="Oval 62">
                  <a:extLst>
                    <a:ext uri="{FF2B5EF4-FFF2-40B4-BE49-F238E27FC236}">
                      <a16:creationId xmlns:a16="http://schemas.microsoft.com/office/drawing/2014/main" id="{5511E07D-5B29-9F4F-AA05-2E5CB13B8070}"/>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Rounded Rectangle 31">
                  <a:extLst>
                    <a:ext uri="{FF2B5EF4-FFF2-40B4-BE49-F238E27FC236}">
                      <a16:creationId xmlns:a16="http://schemas.microsoft.com/office/drawing/2014/main" id="{D3CEE356-2A45-E648-8600-164CC37B1B6D}"/>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2" name="Rectangle 61">
                <a:extLst>
                  <a:ext uri="{FF2B5EF4-FFF2-40B4-BE49-F238E27FC236}">
                    <a16:creationId xmlns:a16="http://schemas.microsoft.com/office/drawing/2014/main" id="{049EAB25-3B8F-0C49-B0F9-CD40295D802C}"/>
                  </a:ext>
                </a:extLst>
              </p:cNvPr>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65" name="Picture 64">
              <a:extLst>
                <a:ext uri="{FF2B5EF4-FFF2-40B4-BE49-F238E27FC236}">
                  <a16:creationId xmlns:a16="http://schemas.microsoft.com/office/drawing/2014/main" id="{12A3288F-59AA-5D42-8A5C-AA3FDFB1AA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9101" y="582406"/>
              <a:ext cx="671091" cy="1145954"/>
            </a:xfrm>
            <a:prstGeom prst="rect">
              <a:avLst/>
            </a:prstGeom>
          </p:spPr>
        </p:pic>
        <p:pic>
          <p:nvPicPr>
            <p:cNvPr id="66" name="Picture 65">
              <a:extLst>
                <a:ext uri="{FF2B5EF4-FFF2-40B4-BE49-F238E27FC236}">
                  <a16:creationId xmlns:a16="http://schemas.microsoft.com/office/drawing/2014/main" id="{9ED0AD19-215B-7443-973E-AFC4B2B6DD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9069" y="677196"/>
              <a:ext cx="949804" cy="1002717"/>
            </a:xfrm>
            <a:prstGeom prst="rect">
              <a:avLst/>
            </a:prstGeom>
          </p:spPr>
        </p:pic>
      </p:grpSp>
      <p:pic>
        <p:nvPicPr>
          <p:cNvPr id="7" name="Picture 6"/>
          <p:cNvPicPr>
            <a:picLocks noChangeAspect="1"/>
          </p:cNvPicPr>
          <p:nvPr/>
        </p:nvPicPr>
        <p:blipFill>
          <a:blip r:embed="rId8"/>
          <a:stretch>
            <a:fillRect/>
          </a:stretch>
        </p:blipFill>
        <p:spPr>
          <a:xfrm>
            <a:off x="4712622" y="926502"/>
            <a:ext cx="3549681" cy="5239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9"/>
          <a:stretch>
            <a:fillRect/>
          </a:stretch>
        </p:blipFill>
        <p:spPr>
          <a:xfrm>
            <a:off x="8421737" y="911488"/>
            <a:ext cx="3246087" cy="3916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7" name="Google Shape;1971;p91">
            <a:extLst>
              <a:ext uri="{FF2B5EF4-FFF2-40B4-BE49-F238E27FC236}">
                <a16:creationId xmlns:a16="http://schemas.microsoft.com/office/drawing/2014/main" id="{8168B1D9-25D3-40C9-9678-33DBFCC49ED2}"/>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35165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53" name="Picture 52">
            <a:extLst>
              <a:ext uri="{FF2B5EF4-FFF2-40B4-BE49-F238E27FC236}">
                <a16:creationId xmlns:a16="http://schemas.microsoft.com/office/drawing/2014/main" id="{A2DA2ADC-40FB-4CCD-AB10-14A1F06E89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3725" y="1286359"/>
            <a:ext cx="581826" cy="581826"/>
          </a:xfrm>
          <a:prstGeom prst="rect">
            <a:avLst/>
          </a:prstGeom>
        </p:spPr>
      </p:pic>
      <p:pic>
        <p:nvPicPr>
          <p:cNvPr id="21" name="Picture 20">
            <a:extLst>
              <a:ext uri="{FF2B5EF4-FFF2-40B4-BE49-F238E27FC236}">
                <a16:creationId xmlns:a16="http://schemas.microsoft.com/office/drawing/2014/main" id="{7E15D96D-15DB-421D-8465-8351F78650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0006" y="2420208"/>
            <a:ext cx="736322" cy="736322"/>
          </a:xfrm>
          <a:prstGeom prst="rect">
            <a:avLst/>
          </a:prstGeom>
        </p:spPr>
      </p:pic>
      <p:grpSp>
        <p:nvGrpSpPr>
          <p:cNvPr id="6" name="Group 5">
            <a:extLst>
              <a:ext uri="{FF2B5EF4-FFF2-40B4-BE49-F238E27FC236}">
                <a16:creationId xmlns:a16="http://schemas.microsoft.com/office/drawing/2014/main" id="{C830067D-7536-42F3-A8D7-877D4577980F}"/>
              </a:ext>
            </a:extLst>
          </p:cNvPr>
          <p:cNvGrpSpPr/>
          <p:nvPr/>
        </p:nvGrpSpPr>
        <p:grpSpPr>
          <a:xfrm>
            <a:off x="1327701" y="1601104"/>
            <a:ext cx="1205568" cy="524726"/>
            <a:chOff x="1734645" y="3675055"/>
            <a:chExt cx="1205568" cy="524726"/>
          </a:xfrm>
        </p:grpSpPr>
        <p:cxnSp>
          <p:nvCxnSpPr>
            <p:cNvPr id="35" name="Straight Connector 34">
              <a:extLst>
                <a:ext uri="{FF2B5EF4-FFF2-40B4-BE49-F238E27FC236}">
                  <a16:creationId xmlns:a16="http://schemas.microsoft.com/office/drawing/2014/main" id="{439599FB-E807-4162-9B17-AC0A210995F4}"/>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381;p105">
              <a:extLst>
                <a:ext uri="{FF2B5EF4-FFF2-40B4-BE49-F238E27FC236}">
                  <a16:creationId xmlns:a16="http://schemas.microsoft.com/office/drawing/2014/main" id="{259678B7-243C-4A5E-AE3E-9A5A4B026947}"/>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4" name="Group 3">
            <a:extLst>
              <a:ext uri="{FF2B5EF4-FFF2-40B4-BE49-F238E27FC236}">
                <a16:creationId xmlns:a16="http://schemas.microsoft.com/office/drawing/2014/main" id="{FE945B1B-A470-4937-BC34-C739A5A1D8C6}"/>
              </a:ext>
            </a:extLst>
          </p:cNvPr>
          <p:cNvGrpSpPr/>
          <p:nvPr/>
        </p:nvGrpSpPr>
        <p:grpSpPr>
          <a:xfrm>
            <a:off x="-115634" y="1443525"/>
            <a:ext cx="1549811" cy="1183158"/>
            <a:chOff x="5989320" y="5251830"/>
            <a:chExt cx="1549811" cy="1183158"/>
          </a:xfrm>
        </p:grpSpPr>
        <p:pic>
          <p:nvPicPr>
            <p:cNvPr id="41" name="Google Shape;1974;p91">
              <a:extLst>
                <a:ext uri="{FF2B5EF4-FFF2-40B4-BE49-F238E27FC236}">
                  <a16:creationId xmlns:a16="http://schemas.microsoft.com/office/drawing/2014/main" id="{2B47D940-7975-4563-AA87-1F89649D0CAF}"/>
                </a:ext>
              </a:extLst>
            </p:cNvPr>
            <p:cNvPicPr preferRelativeResize="0"/>
            <p:nvPr/>
          </p:nvPicPr>
          <p:blipFill>
            <a:blip r:embed="rId5"/>
            <a:stretch>
              <a:fillRect/>
            </a:stretch>
          </p:blipFill>
          <p:spPr>
            <a:xfrm>
              <a:off x="6444883" y="5251830"/>
              <a:ext cx="775102" cy="809540"/>
            </a:xfrm>
            <a:prstGeom prst="rect">
              <a:avLst/>
            </a:prstGeom>
          </p:spPr>
        </p:pic>
        <p:sp>
          <p:nvSpPr>
            <p:cNvPr id="49" name="Google Shape;2381;p105">
              <a:extLst>
                <a:ext uri="{FF2B5EF4-FFF2-40B4-BE49-F238E27FC236}">
                  <a16:creationId xmlns:a16="http://schemas.microsoft.com/office/drawing/2014/main" id="{511A1DB4-62FE-4AE2-9A47-B0954574D2E6}"/>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54" name="Picture 53">
            <a:extLst>
              <a:ext uri="{FF2B5EF4-FFF2-40B4-BE49-F238E27FC236}">
                <a16:creationId xmlns:a16="http://schemas.microsoft.com/office/drawing/2014/main" id="{26D3762F-02A5-472C-8BA2-CC1F8525C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7136" y="1338000"/>
            <a:ext cx="1593505" cy="1593505"/>
          </a:xfrm>
          <a:prstGeom prst="rect">
            <a:avLst/>
          </a:prstGeom>
        </p:spPr>
      </p:pic>
      <p:cxnSp>
        <p:nvCxnSpPr>
          <p:cNvPr id="55" name="Straight Connector 54">
            <a:extLst>
              <a:ext uri="{FF2B5EF4-FFF2-40B4-BE49-F238E27FC236}">
                <a16:creationId xmlns:a16="http://schemas.microsoft.com/office/drawing/2014/main" id="{90DD3A40-19C5-450C-A0B4-52873063BA90}"/>
              </a:ext>
            </a:extLst>
          </p:cNvPr>
          <p:cNvCxnSpPr>
            <a:cxnSpLocks/>
          </p:cNvCxnSpPr>
          <p:nvPr/>
        </p:nvCxnSpPr>
        <p:spPr>
          <a:xfrm>
            <a:off x="5010414" y="1643033"/>
            <a:ext cx="0" cy="503254"/>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BE5FA3-A2A8-4F1D-A886-3583D68DCAB9}"/>
              </a:ext>
            </a:extLst>
          </p:cNvPr>
          <p:cNvCxnSpPr>
            <a:cxnSpLocks/>
          </p:cNvCxnSpPr>
          <p:nvPr/>
        </p:nvCxnSpPr>
        <p:spPr>
          <a:xfrm>
            <a:off x="5010060" y="2134753"/>
            <a:ext cx="0" cy="65361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2B1C48-0DEB-45B0-91C4-EDE793434235}"/>
              </a:ext>
            </a:extLst>
          </p:cNvPr>
          <p:cNvCxnSpPr>
            <a:cxnSpLocks/>
          </p:cNvCxnSpPr>
          <p:nvPr/>
        </p:nvCxnSpPr>
        <p:spPr>
          <a:xfrm flipH="1">
            <a:off x="3648700" y="2174220"/>
            <a:ext cx="137160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2E0641-413F-4217-918A-B6646A67FD46}"/>
              </a:ext>
            </a:extLst>
          </p:cNvPr>
          <p:cNvCxnSpPr>
            <a:cxnSpLocks/>
          </p:cNvCxnSpPr>
          <p:nvPr/>
        </p:nvCxnSpPr>
        <p:spPr>
          <a:xfrm flipH="1">
            <a:off x="4987732" y="1666848"/>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FD0B90-46A4-41D9-9716-B04927DCB14B}"/>
              </a:ext>
            </a:extLst>
          </p:cNvPr>
          <p:cNvCxnSpPr>
            <a:cxnSpLocks/>
          </p:cNvCxnSpPr>
          <p:nvPr/>
        </p:nvCxnSpPr>
        <p:spPr>
          <a:xfrm flipH="1">
            <a:off x="4987732" y="2788369"/>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C1153D36-8935-4448-9404-311A3BE1D0BF}"/>
              </a:ext>
            </a:extLst>
          </p:cNvPr>
          <p:cNvSpPr txBox="1"/>
          <p:nvPr/>
        </p:nvSpPr>
        <p:spPr>
          <a:xfrm>
            <a:off x="3652354" y="16752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sp>
        <p:nvSpPr>
          <p:cNvPr id="63" name="Google Shape;2381;p105">
            <a:extLst>
              <a:ext uri="{FF2B5EF4-FFF2-40B4-BE49-F238E27FC236}">
                <a16:creationId xmlns:a16="http://schemas.microsoft.com/office/drawing/2014/main" id="{26BAA3D9-F9F5-4DE9-BD1E-84F4B6ED8A21}"/>
              </a:ext>
            </a:extLst>
          </p:cNvPr>
          <p:cNvSpPr txBox="1"/>
          <p:nvPr/>
        </p:nvSpPr>
        <p:spPr>
          <a:xfrm>
            <a:off x="5678490" y="19001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Shelf</a:t>
            </a:r>
            <a:endParaRPr dirty="0">
              <a:latin typeface="Concert One"/>
              <a:ea typeface="Concert One"/>
              <a:cs typeface="Concert One"/>
              <a:sym typeface="Concert One"/>
            </a:endParaRPr>
          </a:p>
        </p:txBody>
      </p:sp>
      <p:sp>
        <p:nvSpPr>
          <p:cNvPr id="64" name="Google Shape;2381;p105">
            <a:extLst>
              <a:ext uri="{FF2B5EF4-FFF2-40B4-BE49-F238E27FC236}">
                <a16:creationId xmlns:a16="http://schemas.microsoft.com/office/drawing/2014/main" id="{1EFBAF90-5E4E-487B-9137-4AC2A78FC69C}"/>
              </a:ext>
            </a:extLst>
          </p:cNvPr>
          <p:cNvSpPr txBox="1"/>
          <p:nvPr/>
        </p:nvSpPr>
        <p:spPr>
          <a:xfrm>
            <a:off x="5703190" y="315787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Stack</a:t>
            </a:r>
            <a:endParaRPr dirty="0">
              <a:latin typeface="Concert One"/>
              <a:ea typeface="Concert One"/>
              <a:cs typeface="Concert One"/>
              <a:sym typeface="Concert One"/>
            </a:endParaRPr>
          </a:p>
        </p:txBody>
      </p:sp>
      <p:cxnSp>
        <p:nvCxnSpPr>
          <p:cNvPr id="67" name="Straight Connector 66">
            <a:extLst>
              <a:ext uri="{FF2B5EF4-FFF2-40B4-BE49-F238E27FC236}">
                <a16:creationId xmlns:a16="http://schemas.microsoft.com/office/drawing/2014/main" id="{62B75A83-FC59-4D59-A08F-A9E9076AD380}"/>
              </a:ext>
            </a:extLst>
          </p:cNvPr>
          <p:cNvCxnSpPr>
            <a:cxnSpLocks/>
          </p:cNvCxnSpPr>
          <p:nvPr/>
        </p:nvCxnSpPr>
        <p:spPr>
          <a:xfrm flipH="1" flipV="1">
            <a:off x="6835241" y="1664208"/>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Google Shape;2381;p105">
            <a:extLst>
              <a:ext uri="{FF2B5EF4-FFF2-40B4-BE49-F238E27FC236}">
                <a16:creationId xmlns:a16="http://schemas.microsoft.com/office/drawing/2014/main" id="{3BAC0425-E28B-4398-9839-403E744D8146}"/>
              </a:ext>
            </a:extLst>
          </p:cNvPr>
          <p:cNvSpPr txBox="1"/>
          <p:nvPr/>
        </p:nvSpPr>
        <p:spPr>
          <a:xfrm>
            <a:off x="6549824" y="1131156"/>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Add</a:t>
            </a:r>
            <a:endParaRPr dirty="0">
              <a:latin typeface="Concert One"/>
              <a:ea typeface="Concert One"/>
              <a:cs typeface="Concert One"/>
              <a:sym typeface="Concert One"/>
            </a:endParaRPr>
          </a:p>
        </p:txBody>
      </p:sp>
      <p:pic>
        <p:nvPicPr>
          <p:cNvPr id="71" name="Picture 70">
            <a:extLst>
              <a:ext uri="{FF2B5EF4-FFF2-40B4-BE49-F238E27FC236}">
                <a16:creationId xmlns:a16="http://schemas.microsoft.com/office/drawing/2014/main" id="{2B167527-673E-43B6-A11F-EC1C653B7D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38680" y="1378412"/>
            <a:ext cx="513791" cy="513791"/>
          </a:xfrm>
          <a:prstGeom prst="rect">
            <a:avLst/>
          </a:prstGeom>
        </p:spPr>
      </p:pic>
      <p:sp>
        <p:nvSpPr>
          <p:cNvPr id="73" name="Google Shape;2381;p105">
            <a:extLst>
              <a:ext uri="{FF2B5EF4-FFF2-40B4-BE49-F238E27FC236}">
                <a16:creationId xmlns:a16="http://schemas.microsoft.com/office/drawing/2014/main" id="{428A5108-C962-4F66-9BDD-35A7D40AE710}"/>
              </a:ext>
            </a:extLst>
          </p:cNvPr>
          <p:cNvSpPr txBox="1"/>
          <p:nvPr/>
        </p:nvSpPr>
        <p:spPr>
          <a:xfrm>
            <a:off x="7479426" y="1892394"/>
            <a:ext cx="206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(Hotspot)</a:t>
            </a:r>
            <a:endParaRPr dirty="0">
              <a:latin typeface="Concert One"/>
              <a:ea typeface="Concert One"/>
              <a:cs typeface="Concert One"/>
              <a:sym typeface="Concert One"/>
            </a:endParaRPr>
          </a:p>
        </p:txBody>
      </p:sp>
      <p:grpSp>
        <p:nvGrpSpPr>
          <p:cNvPr id="3" name="Group 2">
            <a:extLst>
              <a:ext uri="{FF2B5EF4-FFF2-40B4-BE49-F238E27FC236}">
                <a16:creationId xmlns:a16="http://schemas.microsoft.com/office/drawing/2014/main" id="{433249FF-3F55-4050-9285-2B3AE6411CD6}"/>
              </a:ext>
            </a:extLst>
          </p:cNvPr>
          <p:cNvGrpSpPr/>
          <p:nvPr/>
        </p:nvGrpSpPr>
        <p:grpSpPr>
          <a:xfrm>
            <a:off x="7479426" y="2483094"/>
            <a:ext cx="1232296" cy="1161643"/>
            <a:chOff x="7479426" y="2483094"/>
            <a:chExt cx="1232296" cy="1161643"/>
          </a:xfrm>
        </p:grpSpPr>
        <p:pic>
          <p:nvPicPr>
            <p:cNvPr id="34" name="Picture 33">
              <a:extLst>
                <a:ext uri="{FF2B5EF4-FFF2-40B4-BE49-F238E27FC236}">
                  <a16:creationId xmlns:a16="http://schemas.microsoft.com/office/drawing/2014/main" id="{C14DE22C-CE5A-4DC6-94A5-19AD80D4FF6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0302" y="2483094"/>
              <a:ext cx="610549" cy="610549"/>
            </a:xfrm>
            <a:prstGeom prst="rect">
              <a:avLst/>
            </a:prstGeom>
          </p:spPr>
        </p:pic>
        <p:sp>
          <p:nvSpPr>
            <p:cNvPr id="74" name="Google Shape;2381;p105">
              <a:extLst>
                <a:ext uri="{FF2B5EF4-FFF2-40B4-BE49-F238E27FC236}">
                  <a16:creationId xmlns:a16="http://schemas.microsoft.com/office/drawing/2014/main" id="{BC1562F2-ADBB-4F9E-B832-55998758B26B}"/>
                </a:ext>
              </a:extLst>
            </p:cNvPr>
            <p:cNvSpPr txBox="1"/>
            <p:nvPr/>
          </p:nvSpPr>
          <p:spPr>
            <a:xfrm>
              <a:off x="7479426" y="3210737"/>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grpSp>
      <p:grpSp>
        <p:nvGrpSpPr>
          <p:cNvPr id="2" name="Group 1">
            <a:extLst>
              <a:ext uri="{FF2B5EF4-FFF2-40B4-BE49-F238E27FC236}">
                <a16:creationId xmlns:a16="http://schemas.microsoft.com/office/drawing/2014/main" id="{D8FA888B-B495-49B1-BAD8-A82F1CCD9021}"/>
              </a:ext>
            </a:extLst>
          </p:cNvPr>
          <p:cNvGrpSpPr/>
          <p:nvPr/>
        </p:nvGrpSpPr>
        <p:grpSpPr>
          <a:xfrm>
            <a:off x="6558006" y="2237622"/>
            <a:ext cx="1232296" cy="551298"/>
            <a:chOff x="6558006" y="2237622"/>
            <a:chExt cx="1232296" cy="551298"/>
          </a:xfrm>
        </p:grpSpPr>
        <p:cxnSp>
          <p:nvCxnSpPr>
            <p:cNvPr id="66" name="Straight Connector 65">
              <a:extLst>
                <a:ext uri="{FF2B5EF4-FFF2-40B4-BE49-F238E27FC236}">
                  <a16:creationId xmlns:a16="http://schemas.microsoft.com/office/drawing/2014/main" id="{49A5C411-FA10-445C-BDF8-B22BCE2BBCEE}"/>
                </a:ext>
              </a:extLst>
            </p:cNvPr>
            <p:cNvCxnSpPr>
              <a:cxnSpLocks/>
            </p:cNvCxnSpPr>
            <p:nvPr/>
          </p:nvCxnSpPr>
          <p:spPr>
            <a:xfrm flipH="1" flipV="1">
              <a:off x="6859690" y="2788920"/>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Google Shape;2381;p105">
              <a:extLst>
                <a:ext uri="{FF2B5EF4-FFF2-40B4-BE49-F238E27FC236}">
                  <a16:creationId xmlns:a16="http://schemas.microsoft.com/office/drawing/2014/main" id="{7DA96365-CE8A-4020-8AF7-344CBEC90EC2}"/>
                </a:ext>
              </a:extLst>
            </p:cNvPr>
            <p:cNvSpPr txBox="1"/>
            <p:nvPr/>
          </p:nvSpPr>
          <p:spPr>
            <a:xfrm>
              <a:off x="6558006" y="2237622"/>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4. Add</a:t>
              </a:r>
              <a:endParaRPr dirty="0">
                <a:latin typeface="Concert One"/>
                <a:ea typeface="Concert One"/>
                <a:cs typeface="Concert One"/>
                <a:sym typeface="Concert One"/>
              </a:endParaRPr>
            </a:p>
          </p:txBody>
        </p:sp>
      </p:grpSp>
      <p:grpSp>
        <p:nvGrpSpPr>
          <p:cNvPr id="5" name="Group 4">
            <a:extLst>
              <a:ext uri="{FF2B5EF4-FFF2-40B4-BE49-F238E27FC236}">
                <a16:creationId xmlns:a16="http://schemas.microsoft.com/office/drawing/2014/main" id="{CD4192A7-2DAA-4275-8F5A-32C65CD1AF68}"/>
              </a:ext>
            </a:extLst>
          </p:cNvPr>
          <p:cNvGrpSpPr/>
          <p:nvPr/>
        </p:nvGrpSpPr>
        <p:grpSpPr>
          <a:xfrm>
            <a:off x="8313229" y="2266094"/>
            <a:ext cx="1232296" cy="522826"/>
            <a:chOff x="8313229" y="2266094"/>
            <a:chExt cx="1232296" cy="522826"/>
          </a:xfrm>
        </p:grpSpPr>
        <p:cxnSp>
          <p:nvCxnSpPr>
            <p:cNvPr id="70" name="Straight Connector 69">
              <a:extLst>
                <a:ext uri="{FF2B5EF4-FFF2-40B4-BE49-F238E27FC236}">
                  <a16:creationId xmlns:a16="http://schemas.microsoft.com/office/drawing/2014/main" id="{51F8BEA0-0241-4FE3-A015-70EF6B37CDA1}"/>
                </a:ext>
              </a:extLst>
            </p:cNvPr>
            <p:cNvCxnSpPr>
              <a:cxnSpLocks/>
            </p:cNvCxnSpPr>
            <p:nvPr/>
          </p:nvCxnSpPr>
          <p:spPr>
            <a:xfrm flipH="1" flipV="1">
              <a:off x="8567928" y="2788920"/>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Google Shape;2381;p105">
              <a:extLst>
                <a:ext uri="{FF2B5EF4-FFF2-40B4-BE49-F238E27FC236}">
                  <a16:creationId xmlns:a16="http://schemas.microsoft.com/office/drawing/2014/main" id="{DF73700E-CFD3-42F5-90E0-A64EB1683AB0}"/>
                </a:ext>
              </a:extLst>
            </p:cNvPr>
            <p:cNvSpPr txBox="1"/>
            <p:nvPr/>
          </p:nvSpPr>
          <p:spPr>
            <a:xfrm>
              <a:off x="8313229" y="226609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5. Add</a:t>
              </a:r>
              <a:endParaRPr dirty="0">
                <a:latin typeface="Concert One"/>
                <a:ea typeface="Concert One"/>
                <a:cs typeface="Concert One"/>
                <a:sym typeface="Concert One"/>
              </a:endParaRPr>
            </a:p>
          </p:txBody>
        </p:sp>
      </p:grpSp>
      <p:grpSp>
        <p:nvGrpSpPr>
          <p:cNvPr id="7" name="Group 6">
            <a:extLst>
              <a:ext uri="{FF2B5EF4-FFF2-40B4-BE49-F238E27FC236}">
                <a16:creationId xmlns:a16="http://schemas.microsoft.com/office/drawing/2014/main" id="{ADA1A6C3-8BDF-4584-9398-4CB9D8595099}"/>
              </a:ext>
            </a:extLst>
          </p:cNvPr>
          <p:cNvGrpSpPr/>
          <p:nvPr/>
        </p:nvGrpSpPr>
        <p:grpSpPr>
          <a:xfrm>
            <a:off x="8988002" y="2531472"/>
            <a:ext cx="2213398" cy="1113265"/>
            <a:chOff x="8988002" y="2531472"/>
            <a:chExt cx="2213398" cy="1113265"/>
          </a:xfrm>
        </p:grpSpPr>
        <p:pic>
          <p:nvPicPr>
            <p:cNvPr id="72" name="Picture 71">
              <a:extLst>
                <a:ext uri="{FF2B5EF4-FFF2-40B4-BE49-F238E27FC236}">
                  <a16:creationId xmlns:a16="http://schemas.microsoft.com/office/drawing/2014/main" id="{AF43FB5E-375F-4905-8120-A0C8004590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5531" y="2531472"/>
              <a:ext cx="513791" cy="513791"/>
            </a:xfrm>
            <a:prstGeom prst="rect">
              <a:avLst/>
            </a:prstGeom>
          </p:spPr>
        </p:pic>
        <p:sp>
          <p:nvSpPr>
            <p:cNvPr id="77" name="Google Shape;2381;p105">
              <a:extLst>
                <a:ext uri="{FF2B5EF4-FFF2-40B4-BE49-F238E27FC236}">
                  <a16:creationId xmlns:a16="http://schemas.microsoft.com/office/drawing/2014/main" id="{4EC09959-B514-493A-BDD7-1238FFC4E60B}"/>
                </a:ext>
              </a:extLst>
            </p:cNvPr>
            <p:cNvSpPr txBox="1"/>
            <p:nvPr/>
          </p:nvSpPr>
          <p:spPr>
            <a:xfrm>
              <a:off x="8988002" y="3210737"/>
              <a:ext cx="2213398"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(Emotion)</a:t>
              </a:r>
              <a:endParaRPr dirty="0">
                <a:latin typeface="Concert One"/>
                <a:ea typeface="Concert One"/>
                <a:cs typeface="Concert One"/>
                <a:sym typeface="Concert One"/>
              </a:endParaRPr>
            </a:p>
          </p:txBody>
        </p:sp>
      </p:grpSp>
      <p:pic>
        <p:nvPicPr>
          <p:cNvPr id="38" name="Picture 37">
            <a:extLst>
              <a:ext uri="{FF2B5EF4-FFF2-40B4-BE49-F238E27FC236}">
                <a16:creationId xmlns:a16="http://schemas.microsoft.com/office/drawing/2014/main" id="{DF1679A8-08E3-41A6-A2E6-6C1C72F9ED79}"/>
              </a:ext>
            </a:extLst>
          </p:cNvPr>
          <p:cNvPicPr>
            <a:picLocks noChangeAspect="1"/>
          </p:cNvPicPr>
          <p:nvPr/>
        </p:nvPicPr>
        <p:blipFill>
          <a:blip r:embed="rId9"/>
          <a:stretch>
            <a:fillRect/>
          </a:stretch>
        </p:blipFill>
        <p:spPr>
          <a:xfrm>
            <a:off x="260202" y="3103550"/>
            <a:ext cx="4749858" cy="3349923"/>
          </a:xfrm>
          <a:prstGeom prst="rect">
            <a:avLst/>
          </a:prstGeom>
          <a:ln w="38100">
            <a:solidFill>
              <a:srgbClr val="0070C0"/>
            </a:solidFill>
          </a:ln>
        </p:spPr>
      </p:pic>
      <p:pic>
        <p:nvPicPr>
          <p:cNvPr id="42" name="Picture 41">
            <a:extLst>
              <a:ext uri="{FF2B5EF4-FFF2-40B4-BE49-F238E27FC236}">
                <a16:creationId xmlns:a16="http://schemas.microsoft.com/office/drawing/2014/main" id="{59C60106-8355-4830-8947-C0968E4EFAFE}"/>
              </a:ext>
            </a:extLst>
          </p:cNvPr>
          <p:cNvPicPr>
            <a:picLocks noChangeAspect="1"/>
          </p:cNvPicPr>
          <p:nvPr/>
        </p:nvPicPr>
        <p:blipFill>
          <a:blip r:embed="rId10"/>
          <a:stretch>
            <a:fillRect/>
          </a:stretch>
        </p:blipFill>
        <p:spPr>
          <a:xfrm>
            <a:off x="800797" y="2920901"/>
            <a:ext cx="4781128" cy="3726610"/>
          </a:xfrm>
          <a:prstGeom prst="rect">
            <a:avLst/>
          </a:prstGeom>
          <a:ln w="38100">
            <a:solidFill>
              <a:srgbClr val="0070C0"/>
            </a:solidFill>
          </a:ln>
        </p:spPr>
      </p:pic>
      <p:pic>
        <p:nvPicPr>
          <p:cNvPr id="43" name="Picture 42">
            <a:extLst>
              <a:ext uri="{FF2B5EF4-FFF2-40B4-BE49-F238E27FC236}">
                <a16:creationId xmlns:a16="http://schemas.microsoft.com/office/drawing/2014/main" id="{F0C77CE9-2DC1-42AE-A609-61CE5A80750F}"/>
              </a:ext>
            </a:extLst>
          </p:cNvPr>
          <p:cNvPicPr>
            <a:picLocks noChangeAspect="1"/>
          </p:cNvPicPr>
          <p:nvPr/>
        </p:nvPicPr>
        <p:blipFill>
          <a:blip r:embed="rId11"/>
          <a:stretch>
            <a:fillRect/>
          </a:stretch>
        </p:blipFill>
        <p:spPr>
          <a:xfrm>
            <a:off x="747643" y="2599134"/>
            <a:ext cx="3848100" cy="4152900"/>
          </a:xfrm>
          <a:prstGeom prst="rect">
            <a:avLst/>
          </a:prstGeom>
          <a:ln w="38100">
            <a:solidFill>
              <a:srgbClr val="0070C0"/>
            </a:solidFill>
          </a:ln>
        </p:spPr>
      </p:pic>
      <p:sp>
        <p:nvSpPr>
          <p:cNvPr id="47" name="Google Shape;932;p47">
            <a:extLst>
              <a:ext uri="{FF2B5EF4-FFF2-40B4-BE49-F238E27FC236}">
                <a16:creationId xmlns:a16="http://schemas.microsoft.com/office/drawing/2014/main" id="{E858C7B5-48D7-44EA-846E-5BE8FF5044AA}"/>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60</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9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0"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5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53" name="Picture 52">
            <a:extLst>
              <a:ext uri="{FF2B5EF4-FFF2-40B4-BE49-F238E27FC236}">
                <a16:creationId xmlns:a16="http://schemas.microsoft.com/office/drawing/2014/main" id="{A2DA2ADC-40FB-4CCD-AB10-14A1F06E89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9525" y="2129321"/>
            <a:ext cx="581826" cy="581826"/>
          </a:xfrm>
          <a:prstGeom prst="rect">
            <a:avLst/>
          </a:prstGeom>
        </p:spPr>
      </p:pic>
      <p:pic>
        <p:nvPicPr>
          <p:cNvPr id="21" name="Picture 20">
            <a:extLst>
              <a:ext uri="{FF2B5EF4-FFF2-40B4-BE49-F238E27FC236}">
                <a16:creationId xmlns:a16="http://schemas.microsoft.com/office/drawing/2014/main" id="{7E15D96D-15DB-421D-8465-8351F78650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806" y="3263170"/>
            <a:ext cx="736322" cy="736322"/>
          </a:xfrm>
          <a:prstGeom prst="rect">
            <a:avLst/>
          </a:prstGeom>
        </p:spPr>
      </p:pic>
      <p:pic>
        <p:nvPicPr>
          <p:cNvPr id="34" name="Picture 33">
            <a:extLst>
              <a:ext uri="{FF2B5EF4-FFF2-40B4-BE49-F238E27FC236}">
                <a16:creationId xmlns:a16="http://schemas.microsoft.com/office/drawing/2014/main" id="{C14DE22C-CE5A-4DC6-94A5-19AD80D4FF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6102" y="3326056"/>
            <a:ext cx="610549" cy="610549"/>
          </a:xfrm>
          <a:prstGeom prst="rect">
            <a:avLst/>
          </a:prstGeom>
        </p:spPr>
      </p:pic>
      <p:grpSp>
        <p:nvGrpSpPr>
          <p:cNvPr id="6" name="Group 5">
            <a:extLst>
              <a:ext uri="{FF2B5EF4-FFF2-40B4-BE49-F238E27FC236}">
                <a16:creationId xmlns:a16="http://schemas.microsoft.com/office/drawing/2014/main" id="{C830067D-7536-42F3-A8D7-877D4577980F}"/>
              </a:ext>
            </a:extLst>
          </p:cNvPr>
          <p:cNvGrpSpPr/>
          <p:nvPr/>
        </p:nvGrpSpPr>
        <p:grpSpPr>
          <a:xfrm>
            <a:off x="1553501" y="2444066"/>
            <a:ext cx="1205568" cy="524726"/>
            <a:chOff x="1734645" y="3675055"/>
            <a:chExt cx="1205568" cy="524726"/>
          </a:xfrm>
        </p:grpSpPr>
        <p:cxnSp>
          <p:nvCxnSpPr>
            <p:cNvPr id="35" name="Straight Connector 34">
              <a:extLst>
                <a:ext uri="{FF2B5EF4-FFF2-40B4-BE49-F238E27FC236}">
                  <a16:creationId xmlns:a16="http://schemas.microsoft.com/office/drawing/2014/main" id="{439599FB-E807-4162-9B17-AC0A210995F4}"/>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381;p105">
              <a:extLst>
                <a:ext uri="{FF2B5EF4-FFF2-40B4-BE49-F238E27FC236}">
                  <a16:creationId xmlns:a16="http://schemas.microsoft.com/office/drawing/2014/main" id="{259678B7-243C-4A5E-AE3E-9A5A4B026947}"/>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4" name="Group 3">
            <a:extLst>
              <a:ext uri="{FF2B5EF4-FFF2-40B4-BE49-F238E27FC236}">
                <a16:creationId xmlns:a16="http://schemas.microsoft.com/office/drawing/2014/main" id="{FE945B1B-A470-4937-BC34-C739A5A1D8C6}"/>
              </a:ext>
            </a:extLst>
          </p:cNvPr>
          <p:cNvGrpSpPr/>
          <p:nvPr/>
        </p:nvGrpSpPr>
        <p:grpSpPr>
          <a:xfrm>
            <a:off x="110166" y="2286487"/>
            <a:ext cx="1549811" cy="1183158"/>
            <a:chOff x="5989320" y="5251830"/>
            <a:chExt cx="1549811" cy="1183158"/>
          </a:xfrm>
        </p:grpSpPr>
        <p:pic>
          <p:nvPicPr>
            <p:cNvPr id="41" name="Google Shape;1974;p91">
              <a:extLst>
                <a:ext uri="{FF2B5EF4-FFF2-40B4-BE49-F238E27FC236}">
                  <a16:creationId xmlns:a16="http://schemas.microsoft.com/office/drawing/2014/main" id="{2B47D940-7975-4563-AA87-1F89649D0CAF}"/>
                </a:ext>
              </a:extLst>
            </p:cNvPr>
            <p:cNvPicPr preferRelativeResize="0"/>
            <p:nvPr/>
          </p:nvPicPr>
          <p:blipFill>
            <a:blip r:embed="rId6"/>
            <a:stretch>
              <a:fillRect/>
            </a:stretch>
          </p:blipFill>
          <p:spPr>
            <a:xfrm>
              <a:off x="6444883" y="5251830"/>
              <a:ext cx="775102" cy="809540"/>
            </a:xfrm>
            <a:prstGeom prst="rect">
              <a:avLst/>
            </a:prstGeom>
          </p:spPr>
        </p:pic>
        <p:sp>
          <p:nvSpPr>
            <p:cNvPr id="49" name="Google Shape;2381;p105">
              <a:extLst>
                <a:ext uri="{FF2B5EF4-FFF2-40B4-BE49-F238E27FC236}">
                  <a16:creationId xmlns:a16="http://schemas.microsoft.com/office/drawing/2014/main" id="{511A1DB4-62FE-4AE2-9A47-B0954574D2E6}"/>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54" name="Picture 53">
            <a:extLst>
              <a:ext uri="{FF2B5EF4-FFF2-40B4-BE49-F238E27FC236}">
                <a16:creationId xmlns:a16="http://schemas.microsoft.com/office/drawing/2014/main" id="{26D3762F-02A5-472C-8BA2-CC1F8525C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2936" y="2180962"/>
            <a:ext cx="1593505" cy="1593505"/>
          </a:xfrm>
          <a:prstGeom prst="rect">
            <a:avLst/>
          </a:prstGeom>
        </p:spPr>
      </p:pic>
      <p:cxnSp>
        <p:nvCxnSpPr>
          <p:cNvPr id="55" name="Straight Connector 54">
            <a:extLst>
              <a:ext uri="{FF2B5EF4-FFF2-40B4-BE49-F238E27FC236}">
                <a16:creationId xmlns:a16="http://schemas.microsoft.com/office/drawing/2014/main" id="{90DD3A40-19C5-450C-A0B4-52873063BA90}"/>
              </a:ext>
            </a:extLst>
          </p:cNvPr>
          <p:cNvCxnSpPr>
            <a:cxnSpLocks/>
          </p:cNvCxnSpPr>
          <p:nvPr/>
        </p:nvCxnSpPr>
        <p:spPr>
          <a:xfrm>
            <a:off x="5236214" y="2485995"/>
            <a:ext cx="0" cy="503254"/>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BE5FA3-A2A8-4F1D-A886-3583D68DCAB9}"/>
              </a:ext>
            </a:extLst>
          </p:cNvPr>
          <p:cNvCxnSpPr>
            <a:cxnSpLocks/>
          </p:cNvCxnSpPr>
          <p:nvPr/>
        </p:nvCxnSpPr>
        <p:spPr>
          <a:xfrm>
            <a:off x="5235860" y="2977715"/>
            <a:ext cx="0" cy="65361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2B1C48-0DEB-45B0-91C4-EDE793434235}"/>
              </a:ext>
            </a:extLst>
          </p:cNvPr>
          <p:cNvCxnSpPr>
            <a:cxnSpLocks/>
          </p:cNvCxnSpPr>
          <p:nvPr/>
        </p:nvCxnSpPr>
        <p:spPr>
          <a:xfrm flipH="1">
            <a:off x="3874500" y="3017182"/>
            <a:ext cx="137160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2E0641-413F-4217-918A-B6646A67FD46}"/>
              </a:ext>
            </a:extLst>
          </p:cNvPr>
          <p:cNvCxnSpPr>
            <a:cxnSpLocks/>
          </p:cNvCxnSpPr>
          <p:nvPr/>
        </p:nvCxnSpPr>
        <p:spPr>
          <a:xfrm flipH="1">
            <a:off x="5213532" y="2509810"/>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FD0B90-46A4-41D9-9716-B04927DCB14B}"/>
              </a:ext>
            </a:extLst>
          </p:cNvPr>
          <p:cNvCxnSpPr>
            <a:cxnSpLocks/>
          </p:cNvCxnSpPr>
          <p:nvPr/>
        </p:nvCxnSpPr>
        <p:spPr>
          <a:xfrm flipH="1">
            <a:off x="5213532" y="3631331"/>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C1153D36-8935-4448-9404-311A3BE1D0BF}"/>
              </a:ext>
            </a:extLst>
          </p:cNvPr>
          <p:cNvSpPr txBox="1"/>
          <p:nvPr/>
        </p:nvSpPr>
        <p:spPr>
          <a:xfrm>
            <a:off x="3878154" y="2518165"/>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sp>
        <p:nvSpPr>
          <p:cNvPr id="63" name="Google Shape;2381;p105">
            <a:extLst>
              <a:ext uri="{FF2B5EF4-FFF2-40B4-BE49-F238E27FC236}">
                <a16:creationId xmlns:a16="http://schemas.microsoft.com/office/drawing/2014/main" id="{26BAA3D9-F9F5-4DE9-BD1E-84F4B6ED8A21}"/>
              </a:ext>
            </a:extLst>
          </p:cNvPr>
          <p:cNvSpPr txBox="1"/>
          <p:nvPr/>
        </p:nvSpPr>
        <p:spPr>
          <a:xfrm>
            <a:off x="5904290" y="2743065"/>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Shelf</a:t>
            </a:r>
            <a:endParaRPr dirty="0">
              <a:latin typeface="Concert One"/>
              <a:ea typeface="Concert One"/>
              <a:cs typeface="Concert One"/>
              <a:sym typeface="Concert One"/>
            </a:endParaRPr>
          </a:p>
        </p:txBody>
      </p:sp>
      <p:sp>
        <p:nvSpPr>
          <p:cNvPr id="64" name="Google Shape;2381;p105">
            <a:extLst>
              <a:ext uri="{FF2B5EF4-FFF2-40B4-BE49-F238E27FC236}">
                <a16:creationId xmlns:a16="http://schemas.microsoft.com/office/drawing/2014/main" id="{1EFBAF90-5E4E-487B-9137-4AC2A78FC69C}"/>
              </a:ext>
            </a:extLst>
          </p:cNvPr>
          <p:cNvSpPr txBox="1"/>
          <p:nvPr/>
        </p:nvSpPr>
        <p:spPr>
          <a:xfrm>
            <a:off x="5928990" y="4000836"/>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Stack</a:t>
            </a:r>
            <a:endParaRPr dirty="0">
              <a:latin typeface="Concert One"/>
              <a:ea typeface="Concert One"/>
              <a:cs typeface="Concert One"/>
              <a:sym typeface="Concert One"/>
            </a:endParaRPr>
          </a:p>
        </p:txBody>
      </p:sp>
      <p:cxnSp>
        <p:nvCxnSpPr>
          <p:cNvPr id="66" name="Straight Connector 65">
            <a:extLst>
              <a:ext uri="{FF2B5EF4-FFF2-40B4-BE49-F238E27FC236}">
                <a16:creationId xmlns:a16="http://schemas.microsoft.com/office/drawing/2014/main" id="{49A5C411-FA10-445C-BDF8-B22BCE2BBCEE}"/>
              </a:ext>
            </a:extLst>
          </p:cNvPr>
          <p:cNvCxnSpPr>
            <a:cxnSpLocks/>
          </p:cNvCxnSpPr>
          <p:nvPr/>
        </p:nvCxnSpPr>
        <p:spPr>
          <a:xfrm flipH="1" flipV="1">
            <a:off x="7085490" y="3631882"/>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B75A83-FC59-4D59-A08F-A9E9076AD380}"/>
              </a:ext>
            </a:extLst>
          </p:cNvPr>
          <p:cNvCxnSpPr>
            <a:cxnSpLocks/>
          </p:cNvCxnSpPr>
          <p:nvPr/>
        </p:nvCxnSpPr>
        <p:spPr>
          <a:xfrm flipH="1" flipV="1">
            <a:off x="7061041" y="2507170"/>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Google Shape;2381;p105">
            <a:extLst>
              <a:ext uri="{FF2B5EF4-FFF2-40B4-BE49-F238E27FC236}">
                <a16:creationId xmlns:a16="http://schemas.microsoft.com/office/drawing/2014/main" id="{3BAC0425-E28B-4398-9839-403E744D8146}"/>
              </a:ext>
            </a:extLst>
          </p:cNvPr>
          <p:cNvSpPr txBox="1"/>
          <p:nvPr/>
        </p:nvSpPr>
        <p:spPr>
          <a:xfrm>
            <a:off x="6775624" y="1974118"/>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Add</a:t>
            </a:r>
            <a:endParaRPr dirty="0">
              <a:latin typeface="Concert One"/>
              <a:ea typeface="Concert One"/>
              <a:cs typeface="Concert One"/>
              <a:sym typeface="Concert One"/>
            </a:endParaRPr>
          </a:p>
        </p:txBody>
      </p:sp>
      <p:cxnSp>
        <p:nvCxnSpPr>
          <p:cNvPr id="70" name="Straight Connector 69">
            <a:extLst>
              <a:ext uri="{FF2B5EF4-FFF2-40B4-BE49-F238E27FC236}">
                <a16:creationId xmlns:a16="http://schemas.microsoft.com/office/drawing/2014/main" id="{51F8BEA0-0241-4FE3-A015-70EF6B37CDA1}"/>
              </a:ext>
            </a:extLst>
          </p:cNvPr>
          <p:cNvCxnSpPr>
            <a:cxnSpLocks/>
          </p:cNvCxnSpPr>
          <p:nvPr/>
        </p:nvCxnSpPr>
        <p:spPr>
          <a:xfrm flipH="1" flipV="1">
            <a:off x="8793728" y="3631882"/>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2B167527-673E-43B6-A11F-EC1C653B7D7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64480" y="2221374"/>
            <a:ext cx="513791" cy="513791"/>
          </a:xfrm>
          <a:prstGeom prst="rect">
            <a:avLst/>
          </a:prstGeom>
        </p:spPr>
      </p:pic>
      <p:pic>
        <p:nvPicPr>
          <p:cNvPr id="72" name="Picture 71">
            <a:extLst>
              <a:ext uri="{FF2B5EF4-FFF2-40B4-BE49-F238E27FC236}">
                <a16:creationId xmlns:a16="http://schemas.microsoft.com/office/drawing/2014/main" id="{AF43FB5E-375F-4905-8120-A0C8004590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71331" y="3374434"/>
            <a:ext cx="513791" cy="513791"/>
          </a:xfrm>
          <a:prstGeom prst="rect">
            <a:avLst/>
          </a:prstGeom>
        </p:spPr>
      </p:pic>
      <p:sp>
        <p:nvSpPr>
          <p:cNvPr id="73" name="Google Shape;2381;p105">
            <a:extLst>
              <a:ext uri="{FF2B5EF4-FFF2-40B4-BE49-F238E27FC236}">
                <a16:creationId xmlns:a16="http://schemas.microsoft.com/office/drawing/2014/main" id="{428A5108-C962-4F66-9BDD-35A7D40AE710}"/>
              </a:ext>
            </a:extLst>
          </p:cNvPr>
          <p:cNvSpPr txBox="1"/>
          <p:nvPr/>
        </p:nvSpPr>
        <p:spPr>
          <a:xfrm>
            <a:off x="7705226" y="2735356"/>
            <a:ext cx="206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(Hotspot)</a:t>
            </a:r>
            <a:endParaRPr dirty="0">
              <a:latin typeface="Concert One"/>
              <a:ea typeface="Concert One"/>
              <a:cs typeface="Concert One"/>
              <a:sym typeface="Concert One"/>
            </a:endParaRPr>
          </a:p>
        </p:txBody>
      </p:sp>
      <p:sp>
        <p:nvSpPr>
          <p:cNvPr id="74" name="Google Shape;2381;p105">
            <a:extLst>
              <a:ext uri="{FF2B5EF4-FFF2-40B4-BE49-F238E27FC236}">
                <a16:creationId xmlns:a16="http://schemas.microsoft.com/office/drawing/2014/main" id="{BC1562F2-ADBB-4F9E-B832-55998758B26B}"/>
              </a:ext>
            </a:extLst>
          </p:cNvPr>
          <p:cNvSpPr txBox="1"/>
          <p:nvPr/>
        </p:nvSpPr>
        <p:spPr>
          <a:xfrm>
            <a:off x="7705226" y="4053699"/>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sp>
        <p:nvSpPr>
          <p:cNvPr id="75" name="Google Shape;2381;p105">
            <a:extLst>
              <a:ext uri="{FF2B5EF4-FFF2-40B4-BE49-F238E27FC236}">
                <a16:creationId xmlns:a16="http://schemas.microsoft.com/office/drawing/2014/main" id="{7DA96365-CE8A-4020-8AF7-344CBEC90EC2}"/>
              </a:ext>
            </a:extLst>
          </p:cNvPr>
          <p:cNvSpPr txBox="1"/>
          <p:nvPr/>
        </p:nvSpPr>
        <p:spPr>
          <a:xfrm>
            <a:off x="6783806" y="308058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4. Add</a:t>
            </a:r>
            <a:endParaRPr dirty="0">
              <a:latin typeface="Concert One"/>
              <a:ea typeface="Concert One"/>
              <a:cs typeface="Concert One"/>
              <a:sym typeface="Concert One"/>
            </a:endParaRPr>
          </a:p>
        </p:txBody>
      </p:sp>
      <p:sp>
        <p:nvSpPr>
          <p:cNvPr id="76" name="Google Shape;2381;p105">
            <a:extLst>
              <a:ext uri="{FF2B5EF4-FFF2-40B4-BE49-F238E27FC236}">
                <a16:creationId xmlns:a16="http://schemas.microsoft.com/office/drawing/2014/main" id="{DF73700E-CFD3-42F5-90E0-A64EB1683AB0}"/>
              </a:ext>
            </a:extLst>
          </p:cNvPr>
          <p:cNvSpPr txBox="1"/>
          <p:nvPr/>
        </p:nvSpPr>
        <p:spPr>
          <a:xfrm>
            <a:off x="8539029" y="3109056"/>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5. Add</a:t>
            </a:r>
            <a:endParaRPr dirty="0">
              <a:latin typeface="Concert One"/>
              <a:ea typeface="Concert One"/>
              <a:cs typeface="Concert One"/>
              <a:sym typeface="Concert One"/>
            </a:endParaRPr>
          </a:p>
        </p:txBody>
      </p:sp>
      <p:sp>
        <p:nvSpPr>
          <p:cNvPr id="77" name="Google Shape;2381;p105">
            <a:extLst>
              <a:ext uri="{FF2B5EF4-FFF2-40B4-BE49-F238E27FC236}">
                <a16:creationId xmlns:a16="http://schemas.microsoft.com/office/drawing/2014/main" id="{4EC09959-B514-493A-BDD7-1238FFC4E60B}"/>
              </a:ext>
            </a:extLst>
          </p:cNvPr>
          <p:cNvSpPr txBox="1"/>
          <p:nvPr/>
        </p:nvSpPr>
        <p:spPr>
          <a:xfrm>
            <a:off x="9213802" y="4053699"/>
            <a:ext cx="2213398"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(Emotion)</a:t>
            </a:r>
            <a:endParaRPr dirty="0">
              <a:latin typeface="Concert One"/>
              <a:ea typeface="Concert One"/>
              <a:cs typeface="Concert One"/>
              <a:sym typeface="Concert One"/>
            </a:endParaRPr>
          </a:p>
        </p:txBody>
      </p:sp>
      <p:sp>
        <p:nvSpPr>
          <p:cNvPr id="37" name="Google Shape;932;p47">
            <a:extLst>
              <a:ext uri="{FF2B5EF4-FFF2-40B4-BE49-F238E27FC236}">
                <a16:creationId xmlns:a16="http://schemas.microsoft.com/office/drawing/2014/main" id="{80066544-FEEA-44D0-84F8-1972368B8947}"/>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61</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2947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1000"/>
                                        <p:tgtEl>
                                          <p:spTgt spid="53"/>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10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1000"/>
                                        <p:tgtEl>
                                          <p:spTgt spid="3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10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10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1000"/>
                                        <p:tgtEl>
                                          <p:spTgt spid="54"/>
                                        </p:tgtEl>
                                      </p:cBhvr>
                                    </p:animEffect>
                                  </p:childTnLst>
                                </p:cTn>
                              </p:par>
                              <p:par>
                                <p:cTn id="23" presetID="22" presetClass="entr" presetSubtype="8"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1000"/>
                                        <p:tgtEl>
                                          <p:spTgt spid="55"/>
                                        </p:tgtEl>
                                      </p:cBhvr>
                                    </p:animEffect>
                                  </p:childTnLst>
                                </p:cTn>
                              </p:par>
                              <p:par>
                                <p:cTn id="26" presetID="22" presetClass="entr" presetSubtype="8"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1000"/>
                                        <p:tgtEl>
                                          <p:spTgt spid="56"/>
                                        </p:tgtEl>
                                      </p:cBhvr>
                                    </p:animEffect>
                                  </p:childTnLst>
                                </p:cTn>
                              </p:par>
                              <p:par>
                                <p:cTn id="29" presetID="22" presetClass="entr" presetSubtype="8"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left)">
                                      <p:cBhvr>
                                        <p:cTn id="31" dur="1000"/>
                                        <p:tgtEl>
                                          <p:spTgt spid="57"/>
                                        </p:tgtEl>
                                      </p:cBhvr>
                                    </p:animEffect>
                                  </p:childTnLst>
                                </p:cTn>
                              </p:par>
                              <p:par>
                                <p:cTn id="32" presetID="22" presetClass="entr" presetSubtype="8"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1000"/>
                                        <p:tgtEl>
                                          <p:spTgt spid="58"/>
                                        </p:tgtEl>
                                      </p:cBhvr>
                                    </p:animEffect>
                                  </p:childTnLst>
                                </p:cTn>
                              </p:par>
                              <p:par>
                                <p:cTn id="35" presetID="22" presetClass="entr" presetSubtype="8"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1000"/>
                                        <p:tgtEl>
                                          <p:spTgt spid="6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10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1000"/>
                                        <p:tgtEl>
                                          <p:spTgt spid="6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left)">
                                      <p:cBhvr>
                                        <p:cTn id="46" dur="1000"/>
                                        <p:tgtEl>
                                          <p:spTgt spid="64"/>
                                        </p:tgtEl>
                                      </p:cBhvr>
                                    </p:animEffect>
                                  </p:childTnLst>
                                </p:cTn>
                              </p:par>
                              <p:par>
                                <p:cTn id="47" presetID="22" presetClass="entr" presetSubtype="8"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left)">
                                      <p:cBhvr>
                                        <p:cTn id="49" dur="1000"/>
                                        <p:tgtEl>
                                          <p:spTgt spid="66"/>
                                        </p:tgtEl>
                                      </p:cBhvr>
                                    </p:animEffect>
                                  </p:childTnLst>
                                </p:cTn>
                              </p:par>
                              <p:par>
                                <p:cTn id="50" presetID="22" presetClass="entr" presetSubtype="8"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1000"/>
                                        <p:tgtEl>
                                          <p:spTgt spid="6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left)">
                                      <p:cBhvr>
                                        <p:cTn id="55" dur="1000"/>
                                        <p:tgtEl>
                                          <p:spTgt spid="68"/>
                                        </p:tgtEl>
                                      </p:cBhvr>
                                    </p:animEffect>
                                  </p:childTnLst>
                                </p:cTn>
                              </p:par>
                              <p:par>
                                <p:cTn id="56" presetID="22" presetClass="entr" presetSubtype="8" fill="hold"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wipe(left)">
                                      <p:cBhvr>
                                        <p:cTn id="58" dur="1000"/>
                                        <p:tgtEl>
                                          <p:spTgt spid="70"/>
                                        </p:tgtEl>
                                      </p:cBhvr>
                                    </p:animEffect>
                                  </p:childTnLst>
                                </p:cTn>
                              </p:par>
                              <p:par>
                                <p:cTn id="59" presetID="22" presetClass="entr" presetSubtype="8"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left)">
                                      <p:cBhvr>
                                        <p:cTn id="61" dur="1000"/>
                                        <p:tgtEl>
                                          <p:spTgt spid="71"/>
                                        </p:tgtEl>
                                      </p:cBhvr>
                                    </p:animEffect>
                                  </p:childTnLst>
                                </p:cTn>
                              </p:par>
                              <p:par>
                                <p:cTn id="62" presetID="22" presetClass="entr" presetSubtype="8" fill="hold"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1000"/>
                                        <p:tgtEl>
                                          <p:spTgt spid="7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left)">
                                      <p:cBhvr>
                                        <p:cTn id="67" dur="1000"/>
                                        <p:tgtEl>
                                          <p:spTgt spid="7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wipe(left)">
                                      <p:cBhvr>
                                        <p:cTn id="70" dur="1000"/>
                                        <p:tgtEl>
                                          <p:spTgt spid="74"/>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left)">
                                      <p:cBhvr>
                                        <p:cTn id="73" dur="1000"/>
                                        <p:tgtEl>
                                          <p:spTgt spid="75"/>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wipe(left)">
                                      <p:cBhvr>
                                        <p:cTn id="76" dur="1000"/>
                                        <p:tgtEl>
                                          <p:spTgt spid="76"/>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left)">
                                      <p:cBhvr>
                                        <p:cTn id="79"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8" grpId="0"/>
      <p:bldP spid="73" grpId="0"/>
      <p:bldP spid="74" grpId="0"/>
      <p:bldP spid="75" grpId="0"/>
      <p:bldP spid="76" grpId="0"/>
      <p:bldP spid="77"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9108" y="1421156"/>
            <a:ext cx="1024197" cy="1024197"/>
          </a:xfrm>
          <a:prstGeom prst="rect">
            <a:avLst/>
          </a:prstGeom>
        </p:spPr>
      </p:pic>
      <p:grpSp>
        <p:nvGrpSpPr>
          <p:cNvPr id="10" name="Group 9"/>
          <p:cNvGrpSpPr/>
          <p:nvPr/>
        </p:nvGrpSpPr>
        <p:grpSpPr>
          <a:xfrm>
            <a:off x="7807477" y="1444697"/>
            <a:ext cx="1150800" cy="1002792"/>
            <a:chOff x="8265712" y="1266929"/>
            <a:chExt cx="1150800" cy="1002792"/>
          </a:xfrm>
        </p:grpSpPr>
        <p:sp>
          <p:nvSpPr>
            <p:cNvPr id="33" name="Google Shape;2099;p96"/>
            <p:cNvSpPr txBox="1"/>
            <p:nvPr/>
          </p:nvSpPr>
          <p:spPr>
            <a:xfrm>
              <a:off x="8265712" y="1994321"/>
              <a:ext cx="1150800" cy="27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200" b="1" dirty="0">
                  <a:latin typeface="Concert One"/>
                  <a:ea typeface="Concert One"/>
                  <a:cs typeface="Concert One"/>
                  <a:sym typeface="Concert One"/>
                </a:rPr>
                <a:t>Detect server</a:t>
              </a:r>
              <a:endParaRPr sz="1200" b="1" dirty="0">
                <a:latin typeface="Concert One"/>
                <a:ea typeface="Concert One"/>
                <a:cs typeface="Concert One"/>
                <a:sym typeface="Concert One"/>
              </a:endParaRPr>
            </a:p>
          </p:txBody>
        </p:sp>
        <p:pic>
          <p:nvPicPr>
            <p:cNvPr id="42" name="Google Shape;2101;p96"/>
            <p:cNvPicPr preferRelativeResize="0"/>
            <p:nvPr/>
          </p:nvPicPr>
          <p:blipFill>
            <a:blip r:embed="rId4">
              <a:alphaModFix/>
            </a:blip>
            <a:stretch>
              <a:fillRect/>
            </a:stretch>
          </p:blipFill>
          <p:spPr>
            <a:xfrm>
              <a:off x="8483200" y="1266929"/>
              <a:ext cx="715800" cy="715800"/>
            </a:xfrm>
            <a:prstGeom prst="rect">
              <a:avLst/>
            </a:prstGeom>
            <a:noFill/>
            <a:ln>
              <a:noFill/>
            </a:ln>
          </p:spPr>
        </p:pic>
      </p:grpSp>
      <p:pic>
        <p:nvPicPr>
          <p:cNvPr id="47" name="Google Shape;2103;p96"/>
          <p:cNvPicPr preferRelativeResize="0"/>
          <p:nvPr/>
        </p:nvPicPr>
        <p:blipFill>
          <a:blip r:embed="rId5">
            <a:alphaModFix/>
          </a:blip>
          <a:stretch>
            <a:fillRect/>
          </a:stretch>
        </p:blipFill>
        <p:spPr>
          <a:xfrm>
            <a:off x="7907294" y="3721838"/>
            <a:ext cx="758984" cy="624410"/>
          </a:xfrm>
          <a:prstGeom prst="rect">
            <a:avLst/>
          </a:prstGeom>
          <a:noFill/>
          <a:ln>
            <a:noFill/>
          </a:ln>
        </p:spPr>
      </p:pic>
      <p:pic>
        <p:nvPicPr>
          <p:cNvPr id="48" name="Google Shape;2109;p96"/>
          <p:cNvPicPr preferRelativeResize="0"/>
          <p:nvPr/>
        </p:nvPicPr>
        <p:blipFill>
          <a:blip r:embed="rId6">
            <a:alphaModFix/>
          </a:blip>
          <a:stretch>
            <a:fillRect/>
          </a:stretch>
        </p:blipFill>
        <p:spPr>
          <a:xfrm>
            <a:off x="7907294" y="5620597"/>
            <a:ext cx="758175" cy="758175"/>
          </a:xfrm>
          <a:prstGeom prst="rect">
            <a:avLst/>
          </a:prstGeom>
          <a:noFill/>
          <a:ln>
            <a:noFill/>
          </a:ln>
        </p:spPr>
      </p:pic>
      <p:sp>
        <p:nvSpPr>
          <p:cNvPr id="44" name="Google Shape;930;p47">
            <a:extLst>
              <a:ext uri="{FF2B5EF4-FFF2-40B4-BE49-F238E27FC236}">
                <a16:creationId xmlns:a16="http://schemas.microsoft.com/office/drawing/2014/main" id="{B61E8414-700B-934C-85B2-722762FC183C}"/>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3" name="Google Shape;783;p39">
            <a:extLst>
              <a:ext uri="{FF2B5EF4-FFF2-40B4-BE49-F238E27FC236}">
                <a16:creationId xmlns:a16="http://schemas.microsoft.com/office/drawing/2014/main" id="{37917436-17E1-4C94-8322-3BFB80411F81}"/>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grpSp>
        <p:nvGrpSpPr>
          <p:cNvPr id="45" name="Group 44">
            <a:extLst>
              <a:ext uri="{FF2B5EF4-FFF2-40B4-BE49-F238E27FC236}">
                <a16:creationId xmlns:a16="http://schemas.microsoft.com/office/drawing/2014/main" id="{8A88F39F-1F62-409F-9EF2-FF1AF804D0DA}"/>
              </a:ext>
            </a:extLst>
          </p:cNvPr>
          <p:cNvGrpSpPr/>
          <p:nvPr/>
        </p:nvGrpSpPr>
        <p:grpSpPr>
          <a:xfrm>
            <a:off x="1479715" y="1422685"/>
            <a:ext cx="1205568" cy="524726"/>
            <a:chOff x="1734645" y="3675055"/>
            <a:chExt cx="1205568" cy="524726"/>
          </a:xfrm>
        </p:grpSpPr>
        <p:cxnSp>
          <p:nvCxnSpPr>
            <p:cNvPr id="49" name="Straight Connector 48">
              <a:extLst>
                <a:ext uri="{FF2B5EF4-FFF2-40B4-BE49-F238E27FC236}">
                  <a16:creationId xmlns:a16="http://schemas.microsoft.com/office/drawing/2014/main" id="{DF047C6E-D2D3-42E5-AA87-D2B8E5A7E3AD}"/>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Google Shape;2381;p105">
              <a:extLst>
                <a:ext uri="{FF2B5EF4-FFF2-40B4-BE49-F238E27FC236}">
                  <a16:creationId xmlns:a16="http://schemas.microsoft.com/office/drawing/2014/main" id="{30920040-5F30-4B48-98DC-99653112BF78}"/>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51" name="Group 50">
            <a:extLst>
              <a:ext uri="{FF2B5EF4-FFF2-40B4-BE49-F238E27FC236}">
                <a16:creationId xmlns:a16="http://schemas.microsoft.com/office/drawing/2014/main" id="{9D8B8480-EB0C-4644-AF5F-E75B31814E36}"/>
              </a:ext>
            </a:extLst>
          </p:cNvPr>
          <p:cNvGrpSpPr/>
          <p:nvPr/>
        </p:nvGrpSpPr>
        <p:grpSpPr>
          <a:xfrm>
            <a:off x="104417" y="1187373"/>
            <a:ext cx="1549811" cy="1183158"/>
            <a:chOff x="5989320" y="5251830"/>
            <a:chExt cx="1549811" cy="1183158"/>
          </a:xfrm>
        </p:grpSpPr>
        <p:pic>
          <p:nvPicPr>
            <p:cNvPr id="52" name="Google Shape;1974;p91">
              <a:extLst>
                <a:ext uri="{FF2B5EF4-FFF2-40B4-BE49-F238E27FC236}">
                  <a16:creationId xmlns:a16="http://schemas.microsoft.com/office/drawing/2014/main" id="{0CE987B7-F2C2-46D5-9EDA-260112BAD59D}"/>
                </a:ext>
              </a:extLst>
            </p:cNvPr>
            <p:cNvPicPr preferRelativeResize="0"/>
            <p:nvPr/>
          </p:nvPicPr>
          <p:blipFill>
            <a:blip r:embed="rId7"/>
            <a:stretch>
              <a:fillRect/>
            </a:stretch>
          </p:blipFill>
          <p:spPr>
            <a:xfrm>
              <a:off x="6444883" y="5251830"/>
              <a:ext cx="775102" cy="809540"/>
            </a:xfrm>
            <a:prstGeom prst="rect">
              <a:avLst/>
            </a:prstGeom>
          </p:spPr>
        </p:pic>
        <p:sp>
          <p:nvSpPr>
            <p:cNvPr id="53" name="Google Shape;2381;p105">
              <a:extLst>
                <a:ext uri="{FF2B5EF4-FFF2-40B4-BE49-F238E27FC236}">
                  <a16:creationId xmlns:a16="http://schemas.microsoft.com/office/drawing/2014/main" id="{C2C2BAAE-9DEE-457F-9CFD-B9FB5F8E235F}"/>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grpSp>
        <p:nvGrpSpPr>
          <p:cNvPr id="60" name="Group 59">
            <a:extLst>
              <a:ext uri="{FF2B5EF4-FFF2-40B4-BE49-F238E27FC236}">
                <a16:creationId xmlns:a16="http://schemas.microsoft.com/office/drawing/2014/main" id="{21B27C1F-9D7D-4C0B-8E0E-866674D390B3}"/>
              </a:ext>
            </a:extLst>
          </p:cNvPr>
          <p:cNvGrpSpPr/>
          <p:nvPr/>
        </p:nvGrpSpPr>
        <p:grpSpPr>
          <a:xfrm>
            <a:off x="3544795" y="1449809"/>
            <a:ext cx="1895863" cy="497602"/>
            <a:chOff x="1232068" y="3702179"/>
            <a:chExt cx="1895863" cy="497602"/>
          </a:xfrm>
        </p:grpSpPr>
        <p:cxnSp>
          <p:nvCxnSpPr>
            <p:cNvPr id="61" name="Straight Connector 60">
              <a:extLst>
                <a:ext uri="{FF2B5EF4-FFF2-40B4-BE49-F238E27FC236}">
                  <a16:creationId xmlns:a16="http://schemas.microsoft.com/office/drawing/2014/main" id="{B4F586D0-1128-4AC1-92C9-2957C23EDD4F}"/>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592911C7-3039-491B-B343-C95C28E26DEB}"/>
                </a:ext>
              </a:extLst>
            </p:cNvPr>
            <p:cNvSpPr txBox="1"/>
            <p:nvPr/>
          </p:nvSpPr>
          <p:spPr>
            <a:xfrm>
              <a:off x="1232068" y="3702179"/>
              <a:ext cx="1895863" cy="435529"/>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Import Video</a:t>
              </a:r>
              <a:endParaRPr dirty="0">
                <a:latin typeface="Concert One"/>
                <a:ea typeface="Concert One"/>
                <a:cs typeface="Concert One"/>
                <a:sym typeface="Concert One"/>
              </a:endParaRPr>
            </a:p>
          </p:txBody>
        </p:sp>
      </p:grpSp>
      <p:pic>
        <p:nvPicPr>
          <p:cNvPr id="63" name="Picture 62">
            <a:extLst>
              <a:ext uri="{FF2B5EF4-FFF2-40B4-BE49-F238E27FC236}">
                <a16:creationId xmlns:a16="http://schemas.microsoft.com/office/drawing/2014/main" id="{234D51C1-C700-49C6-AE7D-9A8B81421B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7689" y="1150658"/>
            <a:ext cx="1593505" cy="1593505"/>
          </a:xfrm>
          <a:prstGeom prst="rect">
            <a:avLst/>
          </a:prstGeom>
        </p:spPr>
      </p:pic>
      <p:grpSp>
        <p:nvGrpSpPr>
          <p:cNvPr id="64" name="Group 63">
            <a:extLst>
              <a:ext uri="{FF2B5EF4-FFF2-40B4-BE49-F238E27FC236}">
                <a16:creationId xmlns:a16="http://schemas.microsoft.com/office/drawing/2014/main" id="{8DC9F5BD-5643-4DF2-92F7-26AC6D565F50}"/>
              </a:ext>
            </a:extLst>
          </p:cNvPr>
          <p:cNvGrpSpPr/>
          <p:nvPr/>
        </p:nvGrpSpPr>
        <p:grpSpPr>
          <a:xfrm>
            <a:off x="6436074" y="1430989"/>
            <a:ext cx="1417243" cy="524726"/>
            <a:chOff x="1734645" y="3675055"/>
            <a:chExt cx="1205568" cy="524726"/>
          </a:xfrm>
        </p:grpSpPr>
        <p:cxnSp>
          <p:nvCxnSpPr>
            <p:cNvPr id="65" name="Straight Connector 64">
              <a:extLst>
                <a:ext uri="{FF2B5EF4-FFF2-40B4-BE49-F238E27FC236}">
                  <a16:creationId xmlns:a16="http://schemas.microsoft.com/office/drawing/2014/main" id="{1947C4C6-C6A7-4E3E-8FF4-7188BA4234CA}"/>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Google Shape;2381;p105">
              <a:extLst>
                <a:ext uri="{FF2B5EF4-FFF2-40B4-BE49-F238E27FC236}">
                  <a16:creationId xmlns:a16="http://schemas.microsoft.com/office/drawing/2014/main" id="{4E8C9EB7-C77E-4E56-8CFE-B81816FBCCFB}"/>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Detect</a:t>
              </a:r>
              <a:endParaRPr dirty="0">
                <a:latin typeface="Concert One"/>
                <a:ea typeface="Concert One"/>
                <a:cs typeface="Concert One"/>
                <a:sym typeface="Concert One"/>
              </a:endParaRPr>
            </a:p>
          </p:txBody>
        </p:sp>
      </p:grpSp>
      <p:grpSp>
        <p:nvGrpSpPr>
          <p:cNvPr id="67" name="Group 66">
            <a:extLst>
              <a:ext uri="{FF2B5EF4-FFF2-40B4-BE49-F238E27FC236}">
                <a16:creationId xmlns:a16="http://schemas.microsoft.com/office/drawing/2014/main" id="{0BAB2CC2-0762-448D-8687-2017B09EBBC9}"/>
              </a:ext>
            </a:extLst>
          </p:cNvPr>
          <p:cNvGrpSpPr/>
          <p:nvPr/>
        </p:nvGrpSpPr>
        <p:grpSpPr>
          <a:xfrm>
            <a:off x="8286786" y="2593302"/>
            <a:ext cx="2380892" cy="988786"/>
            <a:chOff x="2272693" y="4179265"/>
            <a:chExt cx="1083562" cy="988786"/>
          </a:xfrm>
        </p:grpSpPr>
        <p:cxnSp>
          <p:nvCxnSpPr>
            <p:cNvPr id="68" name="Straight Connector 67">
              <a:extLst>
                <a:ext uri="{FF2B5EF4-FFF2-40B4-BE49-F238E27FC236}">
                  <a16:creationId xmlns:a16="http://schemas.microsoft.com/office/drawing/2014/main" id="{BEC33106-0D02-4E83-96E4-C4933DC3E42A}"/>
                </a:ext>
              </a:extLst>
            </p:cNvPr>
            <p:cNvCxnSpPr>
              <a:cxnSpLocks/>
            </p:cNvCxnSpPr>
            <p:nvPr/>
          </p:nvCxnSpPr>
          <p:spPr>
            <a:xfrm>
              <a:off x="2272693" y="4179265"/>
              <a:ext cx="0" cy="988786"/>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9" name="Google Shape;2381;p105">
              <a:extLst>
                <a:ext uri="{FF2B5EF4-FFF2-40B4-BE49-F238E27FC236}">
                  <a16:creationId xmlns:a16="http://schemas.microsoft.com/office/drawing/2014/main" id="{03C70658-44B8-4353-AB51-AB5D7EB628FB}"/>
                </a:ext>
              </a:extLst>
            </p:cNvPr>
            <p:cNvSpPr txBox="1"/>
            <p:nvPr/>
          </p:nvSpPr>
          <p:spPr>
            <a:xfrm>
              <a:off x="2280156" y="4428777"/>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4. Detection Result</a:t>
              </a:r>
              <a:endParaRPr dirty="0">
                <a:latin typeface="Concert One"/>
                <a:ea typeface="Concert One"/>
                <a:cs typeface="Concert One"/>
                <a:sym typeface="Concert One"/>
              </a:endParaRPr>
            </a:p>
          </p:txBody>
        </p:sp>
      </p:grpSp>
      <p:grpSp>
        <p:nvGrpSpPr>
          <p:cNvPr id="70" name="Group 69">
            <a:extLst>
              <a:ext uri="{FF2B5EF4-FFF2-40B4-BE49-F238E27FC236}">
                <a16:creationId xmlns:a16="http://schemas.microsoft.com/office/drawing/2014/main" id="{5DC4E034-4F39-4DA5-9137-E752B763E622}"/>
              </a:ext>
            </a:extLst>
          </p:cNvPr>
          <p:cNvGrpSpPr/>
          <p:nvPr/>
        </p:nvGrpSpPr>
        <p:grpSpPr>
          <a:xfrm>
            <a:off x="8203240" y="4529261"/>
            <a:ext cx="1773105" cy="961148"/>
            <a:chOff x="2241122" y="4199781"/>
            <a:chExt cx="1076099" cy="961148"/>
          </a:xfrm>
        </p:grpSpPr>
        <p:cxnSp>
          <p:nvCxnSpPr>
            <p:cNvPr id="71" name="Straight Connector 70">
              <a:extLst>
                <a:ext uri="{FF2B5EF4-FFF2-40B4-BE49-F238E27FC236}">
                  <a16:creationId xmlns:a16="http://schemas.microsoft.com/office/drawing/2014/main" id="{30991923-D7D2-4B2C-A7CC-A5563D35B2E7}"/>
                </a:ext>
              </a:extLst>
            </p:cNvPr>
            <p:cNvCxnSpPr>
              <a:cxnSpLocks/>
            </p:cNvCxnSpPr>
            <p:nvPr/>
          </p:nvCxnSpPr>
          <p:spPr>
            <a:xfrm>
              <a:off x="2289332" y="4199781"/>
              <a:ext cx="0" cy="961148"/>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Google Shape;2381;p105">
              <a:extLst>
                <a:ext uri="{FF2B5EF4-FFF2-40B4-BE49-F238E27FC236}">
                  <a16:creationId xmlns:a16="http://schemas.microsoft.com/office/drawing/2014/main" id="{700825D2-3E17-47DA-9032-9D845388D20C}"/>
                </a:ext>
              </a:extLst>
            </p:cNvPr>
            <p:cNvSpPr txBox="1"/>
            <p:nvPr/>
          </p:nvSpPr>
          <p:spPr>
            <a:xfrm>
              <a:off x="2241122" y="44633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5. View Result</a:t>
              </a:r>
              <a:endParaRPr dirty="0">
                <a:latin typeface="Concert One"/>
                <a:ea typeface="Concert One"/>
                <a:cs typeface="Concert One"/>
                <a:sym typeface="Concert One"/>
              </a:endParaRPr>
            </a:p>
          </p:txBody>
        </p:sp>
      </p:grpSp>
      <p:pic>
        <p:nvPicPr>
          <p:cNvPr id="74" name="Picture 73">
            <a:extLst>
              <a:ext uri="{FF2B5EF4-FFF2-40B4-BE49-F238E27FC236}">
                <a16:creationId xmlns:a16="http://schemas.microsoft.com/office/drawing/2014/main" id="{F0A9CA9C-158D-4F56-A9D6-11E06833F376}"/>
              </a:ext>
            </a:extLst>
          </p:cNvPr>
          <p:cNvPicPr>
            <a:picLocks noChangeAspect="1"/>
          </p:cNvPicPr>
          <p:nvPr/>
        </p:nvPicPr>
        <p:blipFill>
          <a:blip r:embed="rId9"/>
          <a:stretch>
            <a:fillRect/>
          </a:stretch>
        </p:blipFill>
        <p:spPr>
          <a:xfrm>
            <a:off x="1030792" y="2594595"/>
            <a:ext cx="4740868" cy="3636106"/>
          </a:xfrm>
          <a:prstGeom prst="rect">
            <a:avLst/>
          </a:prstGeom>
          <a:ln w="38100">
            <a:solidFill>
              <a:srgbClr val="0070C0"/>
            </a:solidFill>
          </a:ln>
        </p:spPr>
      </p:pic>
      <p:pic>
        <p:nvPicPr>
          <p:cNvPr id="31" name="Picture 30">
            <a:extLst>
              <a:ext uri="{FF2B5EF4-FFF2-40B4-BE49-F238E27FC236}">
                <a16:creationId xmlns:a16="http://schemas.microsoft.com/office/drawing/2014/main" id="{0D366C5B-ADAF-48B0-87C2-41D31FE18078}"/>
              </a:ext>
            </a:extLst>
          </p:cNvPr>
          <p:cNvPicPr>
            <a:picLocks noChangeAspect="1"/>
          </p:cNvPicPr>
          <p:nvPr/>
        </p:nvPicPr>
        <p:blipFill>
          <a:blip r:embed="rId10"/>
          <a:stretch>
            <a:fillRect/>
          </a:stretch>
        </p:blipFill>
        <p:spPr>
          <a:xfrm>
            <a:off x="967961" y="3050667"/>
            <a:ext cx="5468113" cy="1295581"/>
          </a:xfrm>
          <a:prstGeom prst="rect">
            <a:avLst/>
          </a:prstGeom>
          <a:ln w="38100">
            <a:solidFill>
              <a:srgbClr val="0070C0"/>
            </a:solidFill>
          </a:ln>
        </p:spPr>
      </p:pic>
      <p:pic>
        <p:nvPicPr>
          <p:cNvPr id="32" name="Picture 31">
            <a:extLst>
              <a:ext uri="{FF2B5EF4-FFF2-40B4-BE49-F238E27FC236}">
                <a16:creationId xmlns:a16="http://schemas.microsoft.com/office/drawing/2014/main" id="{B244AD67-8847-4D08-8917-EBED408EF70C}"/>
              </a:ext>
            </a:extLst>
          </p:cNvPr>
          <p:cNvPicPr>
            <a:picLocks noChangeAspect="1"/>
          </p:cNvPicPr>
          <p:nvPr/>
        </p:nvPicPr>
        <p:blipFill>
          <a:blip r:embed="rId11"/>
          <a:stretch>
            <a:fillRect/>
          </a:stretch>
        </p:blipFill>
        <p:spPr>
          <a:xfrm>
            <a:off x="988431" y="4549939"/>
            <a:ext cx="5431909" cy="1305107"/>
          </a:xfrm>
          <a:prstGeom prst="rect">
            <a:avLst/>
          </a:prstGeom>
          <a:ln w="38100">
            <a:solidFill>
              <a:srgbClr val="0070C0"/>
            </a:solidFill>
          </a:ln>
        </p:spPr>
      </p:pic>
      <p:pic>
        <p:nvPicPr>
          <p:cNvPr id="34" name="Picture 33">
            <a:extLst>
              <a:ext uri="{FF2B5EF4-FFF2-40B4-BE49-F238E27FC236}">
                <a16:creationId xmlns:a16="http://schemas.microsoft.com/office/drawing/2014/main" id="{87F162F8-DBBB-4636-848B-A368B228D93D}"/>
              </a:ext>
            </a:extLst>
          </p:cNvPr>
          <p:cNvPicPr>
            <a:picLocks noChangeAspect="1"/>
          </p:cNvPicPr>
          <p:nvPr/>
        </p:nvPicPr>
        <p:blipFill>
          <a:blip r:embed="rId12"/>
          <a:stretch>
            <a:fillRect/>
          </a:stretch>
        </p:blipFill>
        <p:spPr>
          <a:xfrm>
            <a:off x="1435543" y="2472500"/>
            <a:ext cx="5570192" cy="4113523"/>
          </a:xfrm>
          <a:prstGeom prst="rect">
            <a:avLst/>
          </a:prstGeom>
          <a:ln w="38100">
            <a:solidFill>
              <a:srgbClr val="0070C0"/>
            </a:solidFill>
          </a:ln>
        </p:spPr>
      </p:pic>
      <p:sp>
        <p:nvSpPr>
          <p:cNvPr id="36" name="Google Shape;932;p47">
            <a:extLst>
              <a:ext uri="{FF2B5EF4-FFF2-40B4-BE49-F238E27FC236}">
                <a16:creationId xmlns:a16="http://schemas.microsoft.com/office/drawing/2014/main" id="{CAEAE1F1-F2F7-4937-9C2F-F4E9B2852F8A}"/>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62</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35304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10" presetClass="entr" presetSubtype="0" fill="hold" nodeType="withEffect">
                                  <p:stCondLst>
                                    <p:cond delay="50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par>
                                <p:cTn id="16" presetID="10"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50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subTnLst>
                                    <p:set>
                                      <p:cBhvr override="childStyle">
                                        <p:cTn dur="1" fill="hold" display="0" masterRel="nextClick" afterEffect="1"/>
                                        <p:tgtEl>
                                          <p:spTgt spid="74"/>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par>
                                <p:cTn id="27" presetID="10" presetClass="entr" presetSubtype="0" fill="hold" nodeType="withEffect">
                                  <p:stCondLst>
                                    <p:cond delay="5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5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up)">
                                      <p:cBhvr>
                                        <p:cTn id="37" dur="500"/>
                                        <p:tgtEl>
                                          <p:spTgt spid="67"/>
                                        </p:tgtEl>
                                      </p:cBhvr>
                                    </p:animEffect>
                                  </p:childTnLst>
                                </p:cTn>
                              </p:par>
                              <p:par>
                                <p:cTn id="38" presetID="10" presetClass="entr" presetSubtype="0" fill="hold" nodeType="withEffect">
                                  <p:stCondLst>
                                    <p:cond delay="5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41" presetID="10" presetClass="entr" presetSubtype="0" fill="hold" nodeType="withEffect">
                                  <p:stCondLst>
                                    <p:cond delay="50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wipe(up)">
                                      <p:cBhvr>
                                        <p:cTn id="48" dur="500"/>
                                        <p:tgtEl>
                                          <p:spTgt spid="70"/>
                                        </p:tgtEl>
                                      </p:cBhvr>
                                    </p:animEffect>
                                  </p:childTnLst>
                                </p:cTn>
                              </p:par>
                              <p:par>
                                <p:cTn id="49" presetID="10" presetClass="entr" presetSubtype="0" fill="hold" nodeType="withEffect">
                                  <p:stCondLst>
                                    <p:cond delay="50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50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9108" y="1421156"/>
            <a:ext cx="1024197" cy="1024197"/>
          </a:xfrm>
          <a:prstGeom prst="rect">
            <a:avLst/>
          </a:prstGeom>
        </p:spPr>
      </p:pic>
      <p:grpSp>
        <p:nvGrpSpPr>
          <p:cNvPr id="10" name="Group 9"/>
          <p:cNvGrpSpPr/>
          <p:nvPr/>
        </p:nvGrpSpPr>
        <p:grpSpPr>
          <a:xfrm>
            <a:off x="7807477" y="1444697"/>
            <a:ext cx="1150800" cy="1002792"/>
            <a:chOff x="8265712" y="1266929"/>
            <a:chExt cx="1150800" cy="1002792"/>
          </a:xfrm>
        </p:grpSpPr>
        <p:sp>
          <p:nvSpPr>
            <p:cNvPr id="33" name="Google Shape;2099;p96"/>
            <p:cNvSpPr txBox="1"/>
            <p:nvPr/>
          </p:nvSpPr>
          <p:spPr>
            <a:xfrm>
              <a:off x="8265712" y="1994321"/>
              <a:ext cx="1150800" cy="27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200" b="1" dirty="0">
                  <a:latin typeface="Concert One"/>
                  <a:ea typeface="Concert One"/>
                  <a:cs typeface="Concert One"/>
                  <a:sym typeface="Concert One"/>
                </a:rPr>
                <a:t>Detect server</a:t>
              </a:r>
              <a:endParaRPr sz="1200" b="1" dirty="0">
                <a:latin typeface="Concert One"/>
                <a:ea typeface="Concert One"/>
                <a:cs typeface="Concert One"/>
                <a:sym typeface="Concert One"/>
              </a:endParaRPr>
            </a:p>
          </p:txBody>
        </p:sp>
        <p:pic>
          <p:nvPicPr>
            <p:cNvPr id="42" name="Google Shape;2101;p96"/>
            <p:cNvPicPr preferRelativeResize="0"/>
            <p:nvPr/>
          </p:nvPicPr>
          <p:blipFill>
            <a:blip r:embed="rId4">
              <a:alphaModFix/>
            </a:blip>
            <a:stretch>
              <a:fillRect/>
            </a:stretch>
          </p:blipFill>
          <p:spPr>
            <a:xfrm>
              <a:off x="8483200" y="1266929"/>
              <a:ext cx="715800" cy="715800"/>
            </a:xfrm>
            <a:prstGeom prst="rect">
              <a:avLst/>
            </a:prstGeom>
            <a:noFill/>
            <a:ln>
              <a:noFill/>
            </a:ln>
          </p:spPr>
        </p:pic>
      </p:grpSp>
      <p:pic>
        <p:nvPicPr>
          <p:cNvPr id="47" name="Google Shape;2103;p96"/>
          <p:cNvPicPr preferRelativeResize="0"/>
          <p:nvPr/>
        </p:nvPicPr>
        <p:blipFill>
          <a:blip r:embed="rId5">
            <a:alphaModFix/>
          </a:blip>
          <a:stretch>
            <a:fillRect/>
          </a:stretch>
        </p:blipFill>
        <p:spPr>
          <a:xfrm>
            <a:off x="7907294" y="3721838"/>
            <a:ext cx="758984" cy="624410"/>
          </a:xfrm>
          <a:prstGeom prst="rect">
            <a:avLst/>
          </a:prstGeom>
          <a:noFill/>
          <a:ln>
            <a:noFill/>
          </a:ln>
        </p:spPr>
      </p:pic>
      <p:pic>
        <p:nvPicPr>
          <p:cNvPr id="48" name="Google Shape;2109;p96"/>
          <p:cNvPicPr preferRelativeResize="0"/>
          <p:nvPr/>
        </p:nvPicPr>
        <p:blipFill>
          <a:blip r:embed="rId6">
            <a:alphaModFix/>
          </a:blip>
          <a:stretch>
            <a:fillRect/>
          </a:stretch>
        </p:blipFill>
        <p:spPr>
          <a:xfrm>
            <a:off x="7907294" y="5620597"/>
            <a:ext cx="758175" cy="758175"/>
          </a:xfrm>
          <a:prstGeom prst="rect">
            <a:avLst/>
          </a:prstGeom>
          <a:noFill/>
          <a:ln>
            <a:noFill/>
          </a:ln>
        </p:spPr>
      </p:pic>
      <p:sp>
        <p:nvSpPr>
          <p:cNvPr id="44" name="Google Shape;930;p47">
            <a:extLst>
              <a:ext uri="{FF2B5EF4-FFF2-40B4-BE49-F238E27FC236}">
                <a16:creationId xmlns:a16="http://schemas.microsoft.com/office/drawing/2014/main" id="{B61E8414-700B-934C-85B2-722762FC183C}"/>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3" name="Google Shape;783;p39">
            <a:extLst>
              <a:ext uri="{FF2B5EF4-FFF2-40B4-BE49-F238E27FC236}">
                <a16:creationId xmlns:a16="http://schemas.microsoft.com/office/drawing/2014/main" id="{37917436-17E1-4C94-8322-3BFB80411F81}"/>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grpSp>
        <p:nvGrpSpPr>
          <p:cNvPr id="45" name="Group 44">
            <a:extLst>
              <a:ext uri="{FF2B5EF4-FFF2-40B4-BE49-F238E27FC236}">
                <a16:creationId xmlns:a16="http://schemas.microsoft.com/office/drawing/2014/main" id="{8A88F39F-1F62-409F-9EF2-FF1AF804D0DA}"/>
              </a:ext>
            </a:extLst>
          </p:cNvPr>
          <p:cNvGrpSpPr/>
          <p:nvPr/>
        </p:nvGrpSpPr>
        <p:grpSpPr>
          <a:xfrm>
            <a:off x="1479715" y="1422685"/>
            <a:ext cx="1205568" cy="524726"/>
            <a:chOff x="1734645" y="3675055"/>
            <a:chExt cx="1205568" cy="524726"/>
          </a:xfrm>
        </p:grpSpPr>
        <p:cxnSp>
          <p:nvCxnSpPr>
            <p:cNvPr id="49" name="Straight Connector 48">
              <a:extLst>
                <a:ext uri="{FF2B5EF4-FFF2-40B4-BE49-F238E27FC236}">
                  <a16:creationId xmlns:a16="http://schemas.microsoft.com/office/drawing/2014/main" id="{DF047C6E-D2D3-42E5-AA87-D2B8E5A7E3AD}"/>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Google Shape;2381;p105">
              <a:extLst>
                <a:ext uri="{FF2B5EF4-FFF2-40B4-BE49-F238E27FC236}">
                  <a16:creationId xmlns:a16="http://schemas.microsoft.com/office/drawing/2014/main" id="{30920040-5F30-4B48-98DC-99653112BF78}"/>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51" name="Group 50">
            <a:extLst>
              <a:ext uri="{FF2B5EF4-FFF2-40B4-BE49-F238E27FC236}">
                <a16:creationId xmlns:a16="http://schemas.microsoft.com/office/drawing/2014/main" id="{9D8B8480-EB0C-4644-AF5F-E75B31814E36}"/>
              </a:ext>
            </a:extLst>
          </p:cNvPr>
          <p:cNvGrpSpPr/>
          <p:nvPr/>
        </p:nvGrpSpPr>
        <p:grpSpPr>
          <a:xfrm>
            <a:off x="104417" y="1187373"/>
            <a:ext cx="1549811" cy="1183158"/>
            <a:chOff x="5989320" y="5251830"/>
            <a:chExt cx="1549811" cy="1183158"/>
          </a:xfrm>
        </p:grpSpPr>
        <p:pic>
          <p:nvPicPr>
            <p:cNvPr id="52" name="Google Shape;1974;p91">
              <a:extLst>
                <a:ext uri="{FF2B5EF4-FFF2-40B4-BE49-F238E27FC236}">
                  <a16:creationId xmlns:a16="http://schemas.microsoft.com/office/drawing/2014/main" id="{0CE987B7-F2C2-46D5-9EDA-260112BAD59D}"/>
                </a:ext>
              </a:extLst>
            </p:cNvPr>
            <p:cNvPicPr preferRelativeResize="0"/>
            <p:nvPr/>
          </p:nvPicPr>
          <p:blipFill>
            <a:blip r:embed="rId7"/>
            <a:stretch>
              <a:fillRect/>
            </a:stretch>
          </p:blipFill>
          <p:spPr>
            <a:xfrm>
              <a:off x="6444883" y="5251830"/>
              <a:ext cx="775102" cy="809540"/>
            </a:xfrm>
            <a:prstGeom prst="rect">
              <a:avLst/>
            </a:prstGeom>
          </p:spPr>
        </p:pic>
        <p:sp>
          <p:nvSpPr>
            <p:cNvPr id="53" name="Google Shape;2381;p105">
              <a:extLst>
                <a:ext uri="{FF2B5EF4-FFF2-40B4-BE49-F238E27FC236}">
                  <a16:creationId xmlns:a16="http://schemas.microsoft.com/office/drawing/2014/main" id="{C2C2BAAE-9DEE-457F-9CFD-B9FB5F8E235F}"/>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grpSp>
        <p:nvGrpSpPr>
          <p:cNvPr id="60" name="Group 59">
            <a:extLst>
              <a:ext uri="{FF2B5EF4-FFF2-40B4-BE49-F238E27FC236}">
                <a16:creationId xmlns:a16="http://schemas.microsoft.com/office/drawing/2014/main" id="{21B27C1F-9D7D-4C0B-8E0E-866674D390B3}"/>
              </a:ext>
            </a:extLst>
          </p:cNvPr>
          <p:cNvGrpSpPr/>
          <p:nvPr/>
        </p:nvGrpSpPr>
        <p:grpSpPr>
          <a:xfrm>
            <a:off x="3544795" y="1449809"/>
            <a:ext cx="1895863" cy="497602"/>
            <a:chOff x="1232068" y="3702179"/>
            <a:chExt cx="1895863" cy="497602"/>
          </a:xfrm>
        </p:grpSpPr>
        <p:cxnSp>
          <p:nvCxnSpPr>
            <p:cNvPr id="61" name="Straight Connector 60">
              <a:extLst>
                <a:ext uri="{FF2B5EF4-FFF2-40B4-BE49-F238E27FC236}">
                  <a16:creationId xmlns:a16="http://schemas.microsoft.com/office/drawing/2014/main" id="{B4F586D0-1128-4AC1-92C9-2957C23EDD4F}"/>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592911C7-3039-491B-B343-C95C28E26DEB}"/>
                </a:ext>
              </a:extLst>
            </p:cNvPr>
            <p:cNvSpPr txBox="1"/>
            <p:nvPr/>
          </p:nvSpPr>
          <p:spPr>
            <a:xfrm>
              <a:off x="1232068" y="3702179"/>
              <a:ext cx="1895863" cy="435529"/>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Import Video</a:t>
              </a:r>
              <a:endParaRPr dirty="0">
                <a:latin typeface="Concert One"/>
                <a:ea typeface="Concert One"/>
                <a:cs typeface="Concert One"/>
                <a:sym typeface="Concert One"/>
              </a:endParaRPr>
            </a:p>
          </p:txBody>
        </p:sp>
      </p:grpSp>
      <p:pic>
        <p:nvPicPr>
          <p:cNvPr id="63" name="Picture 62">
            <a:extLst>
              <a:ext uri="{FF2B5EF4-FFF2-40B4-BE49-F238E27FC236}">
                <a16:creationId xmlns:a16="http://schemas.microsoft.com/office/drawing/2014/main" id="{234D51C1-C700-49C6-AE7D-9A8B81421B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7689" y="1150658"/>
            <a:ext cx="1593505" cy="1593505"/>
          </a:xfrm>
          <a:prstGeom prst="rect">
            <a:avLst/>
          </a:prstGeom>
        </p:spPr>
      </p:pic>
      <p:grpSp>
        <p:nvGrpSpPr>
          <p:cNvPr id="64" name="Group 63">
            <a:extLst>
              <a:ext uri="{FF2B5EF4-FFF2-40B4-BE49-F238E27FC236}">
                <a16:creationId xmlns:a16="http://schemas.microsoft.com/office/drawing/2014/main" id="{8DC9F5BD-5643-4DF2-92F7-26AC6D565F50}"/>
              </a:ext>
            </a:extLst>
          </p:cNvPr>
          <p:cNvGrpSpPr/>
          <p:nvPr/>
        </p:nvGrpSpPr>
        <p:grpSpPr>
          <a:xfrm>
            <a:off x="6436074" y="1430989"/>
            <a:ext cx="1417243" cy="524726"/>
            <a:chOff x="1734645" y="3675055"/>
            <a:chExt cx="1205568" cy="524726"/>
          </a:xfrm>
        </p:grpSpPr>
        <p:cxnSp>
          <p:nvCxnSpPr>
            <p:cNvPr id="65" name="Straight Connector 64">
              <a:extLst>
                <a:ext uri="{FF2B5EF4-FFF2-40B4-BE49-F238E27FC236}">
                  <a16:creationId xmlns:a16="http://schemas.microsoft.com/office/drawing/2014/main" id="{1947C4C6-C6A7-4E3E-8FF4-7188BA4234CA}"/>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Google Shape;2381;p105">
              <a:extLst>
                <a:ext uri="{FF2B5EF4-FFF2-40B4-BE49-F238E27FC236}">
                  <a16:creationId xmlns:a16="http://schemas.microsoft.com/office/drawing/2014/main" id="{4E8C9EB7-C77E-4E56-8CFE-B81816FBCCFB}"/>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Detect</a:t>
              </a:r>
              <a:endParaRPr dirty="0">
                <a:latin typeface="Concert One"/>
                <a:ea typeface="Concert One"/>
                <a:cs typeface="Concert One"/>
                <a:sym typeface="Concert One"/>
              </a:endParaRPr>
            </a:p>
          </p:txBody>
        </p:sp>
      </p:grpSp>
      <p:grpSp>
        <p:nvGrpSpPr>
          <p:cNvPr id="67" name="Group 66">
            <a:extLst>
              <a:ext uri="{FF2B5EF4-FFF2-40B4-BE49-F238E27FC236}">
                <a16:creationId xmlns:a16="http://schemas.microsoft.com/office/drawing/2014/main" id="{0BAB2CC2-0762-448D-8687-2017B09EBBC9}"/>
              </a:ext>
            </a:extLst>
          </p:cNvPr>
          <p:cNvGrpSpPr/>
          <p:nvPr/>
        </p:nvGrpSpPr>
        <p:grpSpPr>
          <a:xfrm>
            <a:off x="8286786" y="2593302"/>
            <a:ext cx="2380892" cy="988786"/>
            <a:chOff x="2272693" y="4179265"/>
            <a:chExt cx="1083562" cy="988786"/>
          </a:xfrm>
        </p:grpSpPr>
        <p:cxnSp>
          <p:nvCxnSpPr>
            <p:cNvPr id="68" name="Straight Connector 67">
              <a:extLst>
                <a:ext uri="{FF2B5EF4-FFF2-40B4-BE49-F238E27FC236}">
                  <a16:creationId xmlns:a16="http://schemas.microsoft.com/office/drawing/2014/main" id="{BEC33106-0D02-4E83-96E4-C4933DC3E42A}"/>
                </a:ext>
              </a:extLst>
            </p:cNvPr>
            <p:cNvCxnSpPr>
              <a:cxnSpLocks/>
            </p:cNvCxnSpPr>
            <p:nvPr/>
          </p:nvCxnSpPr>
          <p:spPr>
            <a:xfrm>
              <a:off x="2272693" y="4179265"/>
              <a:ext cx="0" cy="988786"/>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9" name="Google Shape;2381;p105">
              <a:extLst>
                <a:ext uri="{FF2B5EF4-FFF2-40B4-BE49-F238E27FC236}">
                  <a16:creationId xmlns:a16="http://schemas.microsoft.com/office/drawing/2014/main" id="{03C70658-44B8-4353-AB51-AB5D7EB628FB}"/>
                </a:ext>
              </a:extLst>
            </p:cNvPr>
            <p:cNvSpPr txBox="1"/>
            <p:nvPr/>
          </p:nvSpPr>
          <p:spPr>
            <a:xfrm>
              <a:off x="2280156" y="4428777"/>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4. Detection Result</a:t>
              </a:r>
              <a:endParaRPr dirty="0">
                <a:latin typeface="Concert One"/>
                <a:ea typeface="Concert One"/>
                <a:cs typeface="Concert One"/>
                <a:sym typeface="Concert One"/>
              </a:endParaRPr>
            </a:p>
          </p:txBody>
        </p:sp>
      </p:grpSp>
      <p:grpSp>
        <p:nvGrpSpPr>
          <p:cNvPr id="70" name="Group 69">
            <a:extLst>
              <a:ext uri="{FF2B5EF4-FFF2-40B4-BE49-F238E27FC236}">
                <a16:creationId xmlns:a16="http://schemas.microsoft.com/office/drawing/2014/main" id="{5DC4E034-4F39-4DA5-9137-E752B763E622}"/>
              </a:ext>
            </a:extLst>
          </p:cNvPr>
          <p:cNvGrpSpPr/>
          <p:nvPr/>
        </p:nvGrpSpPr>
        <p:grpSpPr>
          <a:xfrm>
            <a:off x="8203240" y="4529261"/>
            <a:ext cx="1773105" cy="961148"/>
            <a:chOff x="2241122" y="4199781"/>
            <a:chExt cx="1076099" cy="961148"/>
          </a:xfrm>
        </p:grpSpPr>
        <p:cxnSp>
          <p:nvCxnSpPr>
            <p:cNvPr id="71" name="Straight Connector 70">
              <a:extLst>
                <a:ext uri="{FF2B5EF4-FFF2-40B4-BE49-F238E27FC236}">
                  <a16:creationId xmlns:a16="http://schemas.microsoft.com/office/drawing/2014/main" id="{30991923-D7D2-4B2C-A7CC-A5563D35B2E7}"/>
                </a:ext>
              </a:extLst>
            </p:cNvPr>
            <p:cNvCxnSpPr>
              <a:cxnSpLocks/>
            </p:cNvCxnSpPr>
            <p:nvPr/>
          </p:nvCxnSpPr>
          <p:spPr>
            <a:xfrm>
              <a:off x="2289332" y="4199781"/>
              <a:ext cx="0" cy="961148"/>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Google Shape;2381;p105">
              <a:extLst>
                <a:ext uri="{FF2B5EF4-FFF2-40B4-BE49-F238E27FC236}">
                  <a16:creationId xmlns:a16="http://schemas.microsoft.com/office/drawing/2014/main" id="{700825D2-3E17-47DA-9032-9D845388D20C}"/>
                </a:ext>
              </a:extLst>
            </p:cNvPr>
            <p:cNvSpPr txBox="1"/>
            <p:nvPr/>
          </p:nvSpPr>
          <p:spPr>
            <a:xfrm>
              <a:off x="2241122" y="44633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5. View Result</a:t>
              </a:r>
              <a:endParaRPr dirty="0">
                <a:latin typeface="Concert One"/>
                <a:ea typeface="Concert One"/>
                <a:cs typeface="Concert One"/>
                <a:sym typeface="Concert One"/>
              </a:endParaRPr>
            </a:p>
          </p:txBody>
        </p:sp>
      </p:grpSp>
      <p:sp>
        <p:nvSpPr>
          <p:cNvPr id="36" name="Google Shape;932;p47">
            <a:extLst>
              <a:ext uri="{FF2B5EF4-FFF2-40B4-BE49-F238E27FC236}">
                <a16:creationId xmlns:a16="http://schemas.microsoft.com/office/drawing/2014/main" id="{7715CE84-0679-4872-90C0-7FCC7240EFC3}"/>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27706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10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1000"/>
                                        <p:tgtEl>
                                          <p:spTgt spid="47"/>
                                        </p:tgtEl>
                                      </p:cBhvr>
                                    </p:animEffect>
                                  </p:childTnLst>
                                </p:cTn>
                              </p:par>
                              <p:par>
                                <p:cTn id="14" presetID="22" presetClass="entr" presetSubtype="8"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1000"/>
                                        <p:tgtEl>
                                          <p:spTgt spid="48"/>
                                        </p:tgtEl>
                                      </p:cBhvr>
                                    </p:animEffect>
                                  </p:childTnLst>
                                </p:cTn>
                              </p:par>
                              <p:par>
                                <p:cTn id="17" presetID="22" presetClass="entr" presetSubtype="8"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1000"/>
                                        <p:tgtEl>
                                          <p:spTgt spid="45"/>
                                        </p:tgtEl>
                                      </p:cBhvr>
                                    </p:animEffect>
                                  </p:childTnLst>
                                </p:cTn>
                              </p:par>
                              <p:par>
                                <p:cTn id="20" presetID="22" presetClass="entr" presetSubtype="8"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1000"/>
                                        <p:tgtEl>
                                          <p:spTgt spid="60"/>
                                        </p:tgtEl>
                                      </p:cBhvr>
                                    </p:animEffect>
                                  </p:childTnLst>
                                </p:cTn>
                              </p:par>
                              <p:par>
                                <p:cTn id="23" presetID="22" presetClass="entr" presetSubtype="8"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1000"/>
                                        <p:tgtEl>
                                          <p:spTgt spid="63"/>
                                        </p:tgtEl>
                                      </p:cBhvr>
                                    </p:animEffect>
                                  </p:childTnLst>
                                </p:cTn>
                              </p:par>
                              <p:par>
                                <p:cTn id="26" presetID="22" presetClass="entr" presetSubtype="8"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left)">
                                      <p:cBhvr>
                                        <p:cTn id="28" dur="1000"/>
                                        <p:tgtEl>
                                          <p:spTgt spid="64"/>
                                        </p:tgtEl>
                                      </p:cBhvr>
                                    </p:animEffect>
                                  </p:childTnLst>
                                </p:cTn>
                              </p:par>
                              <p:par>
                                <p:cTn id="29" presetID="22" presetClass="entr" presetSubtype="8"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1000"/>
                                        <p:tgtEl>
                                          <p:spTgt spid="67"/>
                                        </p:tgtEl>
                                      </p:cBhvr>
                                    </p:animEffect>
                                  </p:childTnLst>
                                </p:cTn>
                              </p:par>
                              <p:par>
                                <p:cTn id="32" presetID="22" presetClass="entr" presetSubtype="8"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left)">
                                      <p:cBhvr>
                                        <p:cTn id="34" dur="1000"/>
                                        <p:tgtEl>
                                          <p:spTgt spid="70"/>
                                        </p:tgtEl>
                                      </p:cBhvr>
                                    </p:animEffect>
                                  </p:childTnLst>
                                </p:cTn>
                              </p:par>
                              <p:par>
                                <p:cTn id="35" presetID="22" presetClass="entr" presetSubtype="8"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0" name="Google Shape;930;p47"/>
          <p:cNvSpPr txBox="1">
            <a:spLocks noGrp="1"/>
          </p:cNvSpPr>
          <p:nvPr>
            <p:ph type="title"/>
          </p:nvPr>
        </p:nvSpPr>
        <p:spPr>
          <a:xfrm>
            <a:off x="1864799" y="2634890"/>
            <a:ext cx="8750949" cy="1193200"/>
          </a:xfrm>
          <a:prstGeom prst="rect">
            <a:avLst/>
          </a:prstGeom>
        </p:spPr>
        <p:txBody>
          <a:bodyPr spcFirstLastPara="1" vert="horz" wrap="square" lIns="121900" tIns="121900" rIns="121900" bIns="121900" rtlCol="0" anchor="ctr" anchorCtr="0">
            <a:noAutofit/>
          </a:bodyPr>
          <a:lstStyle/>
          <a:p>
            <a:pPr marL="228594" algn="ctr"/>
            <a:r>
              <a:rPr lang="en" sz="6667" b="1" dirty="0">
                <a:solidFill>
                  <a:srgbClr val="0B5394"/>
                </a:solidFill>
                <a:latin typeface="Concert One"/>
                <a:ea typeface="Concert One"/>
                <a:cs typeface="Concert One"/>
                <a:sym typeface="Concert One"/>
              </a:rPr>
              <a:t>Demo</a:t>
            </a:r>
            <a:endParaRPr sz="6667" b="1" dirty="0">
              <a:solidFill>
                <a:srgbClr val="0B5394"/>
              </a:solidFill>
              <a:latin typeface="Concert One"/>
              <a:ea typeface="Concert One"/>
              <a:cs typeface="Concert One"/>
              <a:sym typeface="Concert One"/>
            </a:endParaRPr>
          </a:p>
        </p:txBody>
      </p:sp>
      <p:sp>
        <p:nvSpPr>
          <p:cNvPr id="5" name="Google Shape;783;p39">
            <a:extLst>
              <a:ext uri="{FF2B5EF4-FFF2-40B4-BE49-F238E27FC236}">
                <a16:creationId xmlns:a16="http://schemas.microsoft.com/office/drawing/2014/main" id="{FAF4E7A0-2B63-4259-828D-F6624735EC3A}"/>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sp>
        <p:nvSpPr>
          <p:cNvPr id="8" name="Google Shape;932;p47">
            <a:extLst>
              <a:ext uri="{FF2B5EF4-FFF2-40B4-BE49-F238E27FC236}">
                <a16:creationId xmlns:a16="http://schemas.microsoft.com/office/drawing/2014/main" id="{7DAE8D60-1E87-4C5C-89A1-A08020C15896}"/>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947819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7" name="Google Shape;668;p32">
            <a:extLst>
              <a:ext uri="{FF2B5EF4-FFF2-40B4-BE49-F238E27FC236}">
                <a16:creationId xmlns:a16="http://schemas.microsoft.com/office/drawing/2014/main" id="{FD6FE12C-E6AC-2B4B-913E-B0AAE6095F7D}"/>
              </a:ext>
            </a:extLst>
          </p:cNvPr>
          <p:cNvSpPr/>
          <p:nvPr/>
        </p:nvSpPr>
        <p:spPr>
          <a:xfrm>
            <a:off x="3170192" y="1939929"/>
            <a:ext cx="5851615"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808038" lvl="0" indent="-808038" algn="ctr" rtl="0">
              <a:spcBef>
                <a:spcPts val="0"/>
              </a:spcBef>
              <a:spcAft>
                <a:spcPts val="0"/>
              </a:spcAft>
              <a:buClr>
                <a:srgbClr val="0B5394"/>
              </a:buClr>
              <a:buSzPct val="100000"/>
              <a:buFont typeface="+mj-lt"/>
              <a:buAutoNum type="romanUcPeriod" startAt="5"/>
            </a:pPr>
            <a:r>
              <a:rPr lang="en" sz="4800" b="1" dirty="0">
                <a:solidFill>
                  <a:srgbClr val="0B5394"/>
                </a:solidFill>
                <a:latin typeface="Concert One"/>
                <a:ea typeface="Concert One"/>
                <a:cs typeface="Concert One"/>
                <a:sym typeface="Concert One"/>
              </a:rPr>
              <a:t>CONCLUSION</a:t>
            </a:r>
          </a:p>
          <a:p>
            <a:pPr marL="0" lvl="0" indent="0" algn="ctr" rtl="0">
              <a:spcBef>
                <a:spcPts val="2000"/>
              </a:spcBef>
              <a:spcAft>
                <a:spcPts val="0"/>
              </a:spcAft>
              <a:buNone/>
            </a:pPr>
            <a:r>
              <a:rPr lang="en-US" sz="2200" dirty="0">
                <a:solidFill>
                  <a:srgbClr val="0B5394"/>
                </a:solidFill>
                <a:latin typeface="Josefin Sans"/>
                <a:ea typeface="Josefin Sans"/>
                <a:cs typeface="Josefin Sans"/>
                <a:sym typeface="Josefin Sans"/>
              </a:rPr>
              <a:t>Challenges and Future plan</a:t>
            </a:r>
          </a:p>
        </p:txBody>
      </p:sp>
      <p:sp>
        <p:nvSpPr>
          <p:cNvPr id="5" name="Google Shape;932;p47">
            <a:extLst>
              <a:ext uri="{FF2B5EF4-FFF2-40B4-BE49-F238E27FC236}">
                <a16:creationId xmlns:a16="http://schemas.microsoft.com/office/drawing/2014/main" id="{41515BAC-9868-413A-899F-C195A72452C9}"/>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914391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Why It&amp;#39;s Imperative We All Learn To Be &amp;#39;Emotion Scientists&amp;#39; | KQED">
            <a:extLst>
              <a:ext uri="{FF2B5EF4-FFF2-40B4-BE49-F238E27FC236}">
                <a16:creationId xmlns:a16="http://schemas.microsoft.com/office/drawing/2014/main" id="{32DB4A59-CCB4-4935-AE84-53D8884BB3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968" y="1814168"/>
            <a:ext cx="4489169" cy="31143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Is It Called Black Friday? | Britannica">
            <a:extLst>
              <a:ext uri="{FF2B5EF4-FFF2-40B4-BE49-F238E27FC236}">
                <a16:creationId xmlns:a16="http://schemas.microsoft.com/office/drawing/2014/main" id="{1BF54B25-69FE-4E83-957B-E34C8BB3B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864" y="1814169"/>
            <a:ext cx="4309707" cy="311437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930;p47">
            <a:extLst>
              <a:ext uri="{FF2B5EF4-FFF2-40B4-BE49-F238E27FC236}">
                <a16:creationId xmlns:a16="http://schemas.microsoft.com/office/drawing/2014/main" id="{60B4DE0E-87B8-9F47-A6DD-4195AC24E2E6}"/>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Challenges</a:t>
            </a:r>
          </a:p>
        </p:txBody>
      </p:sp>
      <p:sp>
        <p:nvSpPr>
          <p:cNvPr id="8" name="Google Shape;783;p39">
            <a:extLst>
              <a:ext uri="{FF2B5EF4-FFF2-40B4-BE49-F238E27FC236}">
                <a16:creationId xmlns:a16="http://schemas.microsoft.com/office/drawing/2014/main" id="{8858B359-A28F-4FE8-B312-A383F8BD9E6D}"/>
              </a:ext>
            </a:extLst>
          </p:cNvPr>
          <p:cNvSpPr/>
          <p:nvPr/>
        </p:nvSpPr>
        <p:spPr>
          <a:xfrm>
            <a:off x="110166" y="98133"/>
            <a:ext cx="2884665"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5"/>
            </a:pPr>
            <a:r>
              <a:rPr lang="en" sz="2800" dirty="0">
                <a:solidFill>
                  <a:srgbClr val="FFFFFF"/>
                </a:solidFill>
                <a:latin typeface="Concert One"/>
                <a:ea typeface="Concert One"/>
                <a:cs typeface="Concert One"/>
                <a:sym typeface="Concert One"/>
              </a:rPr>
              <a:t>Conclusion</a:t>
            </a:r>
            <a:endParaRPr sz="2800" dirty="0">
              <a:solidFill>
                <a:srgbClr val="FFFFFF"/>
              </a:solidFill>
              <a:latin typeface="Concert One"/>
              <a:ea typeface="Concert One"/>
              <a:cs typeface="Concert One"/>
              <a:sym typeface="Concert One"/>
            </a:endParaRPr>
          </a:p>
        </p:txBody>
      </p:sp>
      <p:sp>
        <p:nvSpPr>
          <p:cNvPr id="15" name="TextBox 14">
            <a:extLst>
              <a:ext uri="{FF2B5EF4-FFF2-40B4-BE49-F238E27FC236}">
                <a16:creationId xmlns:a16="http://schemas.microsoft.com/office/drawing/2014/main" id="{93CE222A-EF55-4ABC-9D6F-E77FD25C7E26}"/>
              </a:ext>
            </a:extLst>
          </p:cNvPr>
          <p:cNvSpPr txBox="1"/>
          <p:nvPr/>
        </p:nvSpPr>
        <p:spPr>
          <a:xfrm>
            <a:off x="6751864" y="5234379"/>
            <a:ext cx="3182346" cy="400110"/>
          </a:xfrm>
          <a:prstGeom prst="rect">
            <a:avLst/>
          </a:prstGeom>
          <a:noFill/>
        </p:spPr>
        <p:txBody>
          <a:bodyPr wrap="none" rtlCol="0">
            <a:spAutoFit/>
          </a:bodyPr>
          <a:lstStyle/>
          <a:p>
            <a:r>
              <a:rPr lang="en-US" sz="2000" dirty="0"/>
              <a:t>Hotspot : Crowded customer</a:t>
            </a:r>
          </a:p>
        </p:txBody>
      </p:sp>
      <p:sp>
        <p:nvSpPr>
          <p:cNvPr id="9" name="TextBox 8">
            <a:extLst>
              <a:ext uri="{FF2B5EF4-FFF2-40B4-BE49-F238E27FC236}">
                <a16:creationId xmlns:a16="http://schemas.microsoft.com/office/drawing/2014/main" id="{BF9F69A1-B370-4AE9-81F3-D58DA51BB234}"/>
              </a:ext>
            </a:extLst>
          </p:cNvPr>
          <p:cNvSpPr txBox="1"/>
          <p:nvPr/>
        </p:nvSpPr>
        <p:spPr>
          <a:xfrm>
            <a:off x="950968" y="5173952"/>
            <a:ext cx="1854803" cy="369332"/>
          </a:xfrm>
          <a:prstGeom prst="rect">
            <a:avLst/>
          </a:prstGeom>
          <a:noFill/>
        </p:spPr>
        <p:txBody>
          <a:bodyPr wrap="none" rtlCol="0">
            <a:spAutoFit/>
          </a:bodyPr>
          <a:lstStyle/>
          <a:p>
            <a:r>
              <a:rPr lang="en-US" dirty="0"/>
              <a:t>Affected by covid </a:t>
            </a:r>
            <a:endParaRPr lang="en-US" sz="2000" dirty="0"/>
          </a:p>
        </p:txBody>
      </p:sp>
      <p:sp>
        <p:nvSpPr>
          <p:cNvPr id="10" name="Google Shape;932;p47">
            <a:extLst>
              <a:ext uri="{FF2B5EF4-FFF2-40B4-BE49-F238E27FC236}">
                <a16:creationId xmlns:a16="http://schemas.microsoft.com/office/drawing/2014/main" id="{1491B3E9-500A-40DA-8460-5DD3E2EEA007}"/>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8427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1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The problem with emotion-detection technology – The New Economy">
            <a:extLst>
              <a:ext uri="{FF2B5EF4-FFF2-40B4-BE49-F238E27FC236}">
                <a16:creationId xmlns:a16="http://schemas.microsoft.com/office/drawing/2014/main" id="{C85F1A60-666C-4626-8845-4C18B2C49F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87" y="1968782"/>
            <a:ext cx="4318299" cy="3134424"/>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930;p47">
            <a:extLst>
              <a:ext uri="{FF2B5EF4-FFF2-40B4-BE49-F238E27FC236}">
                <a16:creationId xmlns:a16="http://schemas.microsoft.com/office/drawing/2014/main" id="{D7DD996C-B53B-B945-95D9-8785517C03B6}"/>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Future Plan</a:t>
            </a:r>
          </a:p>
        </p:txBody>
      </p:sp>
      <p:sp>
        <p:nvSpPr>
          <p:cNvPr id="8" name="Google Shape;783;p39">
            <a:extLst>
              <a:ext uri="{FF2B5EF4-FFF2-40B4-BE49-F238E27FC236}">
                <a16:creationId xmlns:a16="http://schemas.microsoft.com/office/drawing/2014/main" id="{651C8AD4-FA86-4DCF-8038-74CFB52EEA5F}"/>
              </a:ext>
            </a:extLst>
          </p:cNvPr>
          <p:cNvSpPr/>
          <p:nvPr/>
        </p:nvSpPr>
        <p:spPr>
          <a:xfrm>
            <a:off x="110166" y="98133"/>
            <a:ext cx="2884665"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5"/>
            </a:pPr>
            <a:r>
              <a:rPr lang="en" sz="2800" dirty="0">
                <a:solidFill>
                  <a:srgbClr val="FFFFFF"/>
                </a:solidFill>
                <a:latin typeface="Concert One"/>
                <a:ea typeface="Concert One"/>
                <a:cs typeface="Concert One"/>
                <a:sym typeface="Concert One"/>
              </a:rPr>
              <a:t>Conclusion</a:t>
            </a:r>
            <a:endParaRPr sz="2800" dirty="0">
              <a:solidFill>
                <a:srgbClr val="FFFFFF"/>
              </a:solidFill>
              <a:latin typeface="Concert One"/>
              <a:ea typeface="Concert One"/>
              <a:cs typeface="Concert One"/>
              <a:sym typeface="Concert One"/>
            </a:endParaRPr>
          </a:p>
        </p:txBody>
      </p:sp>
      <p:sp>
        <p:nvSpPr>
          <p:cNvPr id="9" name="TextBox 8">
            <a:extLst>
              <a:ext uri="{FF2B5EF4-FFF2-40B4-BE49-F238E27FC236}">
                <a16:creationId xmlns:a16="http://schemas.microsoft.com/office/drawing/2014/main" id="{1D27EE70-68B1-4490-9D67-89D2FAF32A7B}"/>
              </a:ext>
            </a:extLst>
          </p:cNvPr>
          <p:cNvSpPr txBox="1"/>
          <p:nvPr/>
        </p:nvSpPr>
        <p:spPr>
          <a:xfrm>
            <a:off x="718987" y="5563655"/>
            <a:ext cx="2736198" cy="400110"/>
          </a:xfrm>
          <a:prstGeom prst="rect">
            <a:avLst/>
          </a:prstGeom>
          <a:noFill/>
        </p:spPr>
        <p:txBody>
          <a:bodyPr wrap="none" rtlCol="0">
            <a:spAutoFit/>
          </a:bodyPr>
          <a:lstStyle/>
          <a:p>
            <a:r>
              <a:rPr lang="en-US" sz="2000" dirty="0"/>
              <a:t>Upgrade emotion model</a:t>
            </a:r>
          </a:p>
        </p:txBody>
      </p:sp>
      <p:pic>
        <p:nvPicPr>
          <p:cNvPr id="1026" name="Picture 2">
            <a:extLst>
              <a:ext uri="{FF2B5EF4-FFF2-40B4-BE49-F238E27FC236}">
                <a16:creationId xmlns:a16="http://schemas.microsoft.com/office/drawing/2014/main" id="{44E3D714-3171-4FAF-9B60-11ADF9DA1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3394" y="1968782"/>
            <a:ext cx="5282345" cy="32375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7B12A8F-2921-4130-9E13-DD47C157DD36}"/>
              </a:ext>
            </a:extLst>
          </p:cNvPr>
          <p:cNvSpPr txBox="1"/>
          <p:nvPr/>
        </p:nvSpPr>
        <p:spPr>
          <a:xfrm>
            <a:off x="6472087" y="5563655"/>
            <a:ext cx="2144561" cy="400110"/>
          </a:xfrm>
          <a:prstGeom prst="rect">
            <a:avLst/>
          </a:prstGeom>
          <a:noFill/>
        </p:spPr>
        <p:txBody>
          <a:bodyPr wrap="none" rtlCol="0">
            <a:spAutoFit/>
          </a:bodyPr>
          <a:lstStyle/>
          <a:p>
            <a:r>
              <a:rPr lang="en-US" sz="2000" dirty="0"/>
              <a:t>Upgrade algorithm</a:t>
            </a:r>
          </a:p>
        </p:txBody>
      </p:sp>
      <p:sp>
        <p:nvSpPr>
          <p:cNvPr id="13" name="Google Shape;932;p47">
            <a:extLst>
              <a:ext uri="{FF2B5EF4-FFF2-40B4-BE49-F238E27FC236}">
                <a16:creationId xmlns:a16="http://schemas.microsoft.com/office/drawing/2014/main" id="{E6981230-221D-4619-B7F2-47B13807D028}"/>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7047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2579"/>
        <p:cNvGrpSpPr/>
        <p:nvPr/>
      </p:nvGrpSpPr>
      <p:grpSpPr>
        <a:xfrm>
          <a:off x="0" y="0"/>
          <a:ext cx="0" cy="0"/>
          <a:chOff x="0" y="0"/>
          <a:chExt cx="0" cy="0"/>
        </a:xfrm>
      </p:grpSpPr>
      <p:sp>
        <p:nvSpPr>
          <p:cNvPr id="2580" name="Google Shape;2580;p115"/>
          <p:cNvSpPr txBox="1">
            <a:spLocks noGrp="1"/>
          </p:cNvSpPr>
          <p:nvPr>
            <p:ph type="sldNum" sz="quarter"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68</a:t>
            </a:fld>
            <a:endParaRPr sz="2267">
              <a:latin typeface="Concert One"/>
              <a:ea typeface="Concert One"/>
              <a:cs typeface="Concert One"/>
              <a:sym typeface="Concert One"/>
            </a:endParaRPr>
          </a:p>
        </p:txBody>
      </p:sp>
      <p:pic>
        <p:nvPicPr>
          <p:cNvPr id="1026" name="Picture 2" descr="Buy Thank You Slide in PPT Template For Presentation">
            <a:extLst>
              <a:ext uri="{FF2B5EF4-FFF2-40B4-BE49-F238E27FC236}">
                <a16:creationId xmlns:a16="http://schemas.microsoft.com/office/drawing/2014/main" id="{8D0BD94F-2F82-479E-9230-7FECA54C1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32;p47">
            <a:extLst>
              <a:ext uri="{FF2B5EF4-FFF2-40B4-BE49-F238E27FC236}">
                <a16:creationId xmlns:a16="http://schemas.microsoft.com/office/drawing/2014/main" id="{7E63BCCA-80F9-46A5-B553-59CA0E3C5DB6}"/>
              </a:ext>
            </a:extLst>
          </p:cNvPr>
          <p:cNvSpPr txBox="1">
            <a:spLocks/>
          </p:cNvSpPr>
          <p:nvPr/>
        </p:nvSpPr>
        <p:spPr>
          <a:xfrm>
            <a:off x="11561445" y="6485535"/>
            <a:ext cx="731600" cy="524800"/>
          </a:xfrm>
          <a:prstGeom prst="rect">
            <a:avLst/>
          </a:prstGeom>
        </p:spPr>
        <p:txBody>
          <a:bodyPr spcFirstLastPara="1" vert="horz" wrap="square" lIns="121900" tIns="121900" rIns="121900" bIns="121900"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sz="2267" smtClean="0">
                <a:latin typeface="Concert One"/>
                <a:ea typeface="Concert One"/>
                <a:cs typeface="Concert One"/>
                <a:sym typeface="Concert One"/>
              </a:rPr>
              <a:pPr algn="ctr"/>
              <a:t>68</a:t>
            </a:fld>
            <a:endParaRPr lang="en" sz="2267" dirty="0">
              <a:latin typeface="Concert One"/>
              <a:ea typeface="Concert One"/>
              <a:cs typeface="Concert One"/>
              <a:sym typeface="Concert O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7" name="Google Shape;668;p32">
            <a:extLst>
              <a:ext uri="{FF2B5EF4-FFF2-40B4-BE49-F238E27FC236}">
                <a16:creationId xmlns:a16="http://schemas.microsoft.com/office/drawing/2014/main" id="{0F72B38F-2887-924F-B418-C8830A8C20F5}"/>
              </a:ext>
            </a:extLst>
          </p:cNvPr>
          <p:cNvSpPr/>
          <p:nvPr/>
        </p:nvSpPr>
        <p:spPr>
          <a:xfrm>
            <a:off x="3170192" y="1939929"/>
            <a:ext cx="5851615"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700088" indent="-700088" algn="ctr">
              <a:buClr>
                <a:srgbClr val="0B5394"/>
              </a:buClr>
              <a:buSzPct val="100000"/>
              <a:buFont typeface="+mj-lt"/>
              <a:buAutoNum type="romanUcPeriod" startAt="2"/>
            </a:pPr>
            <a:r>
              <a:rPr lang="en-US" sz="4800" b="1" dirty="0">
                <a:solidFill>
                  <a:srgbClr val="0B5394"/>
                </a:solidFill>
                <a:latin typeface="Concert One"/>
                <a:ea typeface="Concert One"/>
                <a:cs typeface="Concert One"/>
                <a:sym typeface="Concert One"/>
              </a:rPr>
              <a:t> SYSTEM DESIGN</a:t>
            </a:r>
            <a:endParaRPr sz="4800" b="1" dirty="0">
              <a:solidFill>
                <a:srgbClr val="0B5394"/>
              </a:solidFill>
              <a:latin typeface="Concert One"/>
              <a:ea typeface="Concert One"/>
              <a:cs typeface="Concert One"/>
              <a:sym typeface="Concert One"/>
            </a:endParaRPr>
          </a:p>
          <a:p>
            <a:pPr lvl="0" algn="ctr">
              <a:spcBef>
                <a:spcPts val="2000"/>
              </a:spcBef>
            </a:pPr>
            <a:r>
              <a:rPr lang="en-US" sz="2200" dirty="0">
                <a:solidFill>
                  <a:srgbClr val="0B5394"/>
                </a:solidFill>
                <a:latin typeface="Josefin Sans"/>
                <a:ea typeface="Josefin Sans"/>
                <a:cs typeface="Josefin Sans"/>
                <a:sym typeface="Josefin Sans"/>
              </a:rPr>
              <a:t>Overview and software system</a:t>
            </a:r>
          </a:p>
        </p:txBody>
      </p:sp>
      <p:sp>
        <p:nvSpPr>
          <p:cNvPr id="4" name="Google Shape;1971;p91">
            <a:extLst>
              <a:ext uri="{FF2B5EF4-FFF2-40B4-BE49-F238E27FC236}">
                <a16:creationId xmlns:a16="http://schemas.microsoft.com/office/drawing/2014/main" id="{F4388CF2-CDAF-48E6-B652-870414DEDF41}"/>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624633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grpSp>
        <p:nvGrpSpPr>
          <p:cNvPr id="809" name="Google Shape;809;p39"/>
          <p:cNvGrpSpPr/>
          <p:nvPr/>
        </p:nvGrpSpPr>
        <p:grpSpPr>
          <a:xfrm>
            <a:off x="8613568" y="2308644"/>
            <a:ext cx="1908536" cy="1303857"/>
            <a:chOff x="7211034" y="908400"/>
            <a:chExt cx="1189084" cy="1050890"/>
          </a:xfrm>
        </p:grpSpPr>
        <p:sp>
          <p:nvSpPr>
            <p:cNvPr id="810" name="Google Shape;810;p39"/>
            <p:cNvSpPr txBox="1"/>
            <p:nvPr/>
          </p:nvSpPr>
          <p:spPr>
            <a:xfrm>
              <a:off x="7211034" y="1633790"/>
              <a:ext cx="1189084" cy="325500"/>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Database</a:t>
              </a:r>
              <a:endParaRPr sz="1200" b="1" dirty="0">
                <a:latin typeface="Concert One"/>
                <a:ea typeface="Concert One"/>
                <a:cs typeface="Concert One"/>
                <a:sym typeface="Concert One"/>
              </a:endParaRPr>
            </a:p>
          </p:txBody>
        </p:sp>
        <p:pic>
          <p:nvPicPr>
            <p:cNvPr id="811" name="Google Shape;811;p39"/>
            <p:cNvPicPr preferRelativeResize="0"/>
            <p:nvPr/>
          </p:nvPicPr>
          <p:blipFill>
            <a:blip r:embed="rId3">
              <a:alphaModFix/>
            </a:blip>
            <a:stretch>
              <a:fillRect/>
            </a:stretch>
          </p:blipFill>
          <p:spPr>
            <a:xfrm>
              <a:off x="7443762" y="908400"/>
              <a:ext cx="725676" cy="725675"/>
            </a:xfrm>
            <a:prstGeom prst="rect">
              <a:avLst/>
            </a:prstGeom>
            <a:noFill/>
            <a:ln>
              <a:noFill/>
            </a:ln>
          </p:spPr>
        </p:pic>
      </p:grpSp>
      <p:grpSp>
        <p:nvGrpSpPr>
          <p:cNvPr id="3" name="Group 2"/>
          <p:cNvGrpSpPr/>
          <p:nvPr/>
        </p:nvGrpSpPr>
        <p:grpSpPr>
          <a:xfrm>
            <a:off x="7964398" y="981511"/>
            <a:ext cx="2873107" cy="1012093"/>
            <a:chOff x="9262726" y="3074956"/>
            <a:chExt cx="2337800" cy="1455648"/>
          </a:xfrm>
        </p:grpSpPr>
        <p:pic>
          <p:nvPicPr>
            <p:cNvPr id="139" name="Google Shape;2101;p96">
              <a:extLst>
                <a:ext uri="{FF2B5EF4-FFF2-40B4-BE49-F238E27FC236}">
                  <a16:creationId xmlns:a16="http://schemas.microsoft.com/office/drawing/2014/main" id="{0FBEF660-6686-D14B-8CC8-2F009EA422EC}"/>
                </a:ext>
              </a:extLst>
            </p:cNvPr>
            <p:cNvPicPr preferRelativeResize="0"/>
            <p:nvPr/>
          </p:nvPicPr>
          <p:blipFill>
            <a:blip r:embed="rId4">
              <a:alphaModFix/>
            </a:blip>
            <a:stretch>
              <a:fillRect/>
            </a:stretch>
          </p:blipFill>
          <p:spPr>
            <a:xfrm>
              <a:off x="10199634" y="3074956"/>
              <a:ext cx="685692" cy="1030597"/>
            </a:xfrm>
            <a:prstGeom prst="rect">
              <a:avLst/>
            </a:prstGeom>
            <a:noFill/>
            <a:ln>
              <a:noFill/>
            </a:ln>
          </p:spPr>
        </p:pic>
        <p:sp>
          <p:nvSpPr>
            <p:cNvPr id="84" name="Google Shape;789;p39">
              <a:extLst>
                <a:ext uri="{FF2B5EF4-FFF2-40B4-BE49-F238E27FC236}">
                  <a16:creationId xmlns:a16="http://schemas.microsoft.com/office/drawing/2014/main" id="{84D9A821-BFD6-E649-B6BE-9F9C9F05000B}"/>
                </a:ext>
              </a:extLst>
            </p:cNvPr>
            <p:cNvSpPr txBox="1"/>
            <p:nvPr/>
          </p:nvSpPr>
          <p:spPr>
            <a:xfrm>
              <a:off x="9262726" y="4096603"/>
              <a:ext cx="2337800" cy="434001"/>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Detect Server</a:t>
              </a:r>
              <a:endParaRPr sz="1200" b="1" dirty="0">
                <a:latin typeface="Concert One"/>
                <a:ea typeface="Concert One"/>
                <a:cs typeface="Concert One"/>
                <a:sym typeface="Concert One"/>
              </a:endParaRPr>
            </a:p>
          </p:txBody>
        </p:sp>
      </p:grpSp>
      <p:grpSp>
        <p:nvGrpSpPr>
          <p:cNvPr id="10" name="Group 9"/>
          <p:cNvGrpSpPr/>
          <p:nvPr/>
        </p:nvGrpSpPr>
        <p:grpSpPr>
          <a:xfrm>
            <a:off x="4319955" y="1231556"/>
            <a:ext cx="2664707" cy="1216006"/>
            <a:chOff x="4075902" y="1250858"/>
            <a:chExt cx="2506980" cy="1263642"/>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6224" y="1250858"/>
              <a:ext cx="846336" cy="846337"/>
            </a:xfrm>
            <a:prstGeom prst="rect">
              <a:avLst/>
            </a:prstGeom>
            <a:effectLst>
              <a:glow rad="127000">
                <a:schemeClr val="accent4">
                  <a:lumMod val="20000"/>
                  <a:lumOff val="80000"/>
                </a:schemeClr>
              </a:glow>
            </a:effectLst>
          </p:spPr>
        </p:pic>
        <p:sp>
          <p:nvSpPr>
            <p:cNvPr id="789" name="Google Shape;789;p39"/>
            <p:cNvSpPr txBox="1"/>
            <p:nvPr/>
          </p:nvSpPr>
          <p:spPr>
            <a:xfrm>
              <a:off x="4075902" y="2031563"/>
              <a:ext cx="2506980" cy="482937"/>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Backend Server</a:t>
              </a:r>
              <a:endParaRPr sz="1200" b="1" dirty="0">
                <a:latin typeface="Concert One"/>
                <a:ea typeface="Concert One"/>
                <a:cs typeface="Concert One"/>
                <a:sym typeface="Concert One"/>
              </a:endParaRPr>
            </a:p>
          </p:txBody>
        </p:sp>
      </p:grpSp>
      <p:grpSp>
        <p:nvGrpSpPr>
          <p:cNvPr id="7" name="Group 6"/>
          <p:cNvGrpSpPr/>
          <p:nvPr/>
        </p:nvGrpSpPr>
        <p:grpSpPr>
          <a:xfrm>
            <a:off x="1843137" y="2896529"/>
            <a:ext cx="2393223" cy="1497071"/>
            <a:chOff x="1843137" y="2896529"/>
            <a:chExt cx="2393223" cy="1497071"/>
          </a:xfrm>
        </p:grpSpPr>
        <p:sp>
          <p:nvSpPr>
            <p:cNvPr id="13" name="Rectangle 12">
              <a:extLst>
                <a:ext uri="{FF2B5EF4-FFF2-40B4-BE49-F238E27FC236}">
                  <a16:creationId xmlns:a16="http://schemas.microsoft.com/office/drawing/2014/main" id="{854D7B1B-2A4E-D64E-B2F6-B8662375F429}"/>
                </a:ext>
              </a:extLst>
            </p:cNvPr>
            <p:cNvSpPr/>
            <p:nvPr/>
          </p:nvSpPr>
          <p:spPr>
            <a:xfrm>
              <a:off x="1843137" y="2896529"/>
              <a:ext cx="2393223" cy="1489643"/>
            </a:xfrm>
            <a:prstGeom prst="rect">
              <a:avLst/>
            </a:prstGeom>
            <a:solidFill>
              <a:schemeClr val="accent1">
                <a:lumMod val="20000"/>
                <a:lumOff val="8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8E47DBE-75BF-E649-BF4F-1F820D393B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64602" y="3658060"/>
              <a:ext cx="637801" cy="637801"/>
            </a:xfrm>
            <a:prstGeom prst="rect">
              <a:avLst/>
            </a:prstGeom>
          </p:spPr>
        </p:pic>
        <p:pic>
          <p:nvPicPr>
            <p:cNvPr id="23" name="Picture 22">
              <a:extLst>
                <a:ext uri="{FF2B5EF4-FFF2-40B4-BE49-F238E27FC236}">
                  <a16:creationId xmlns:a16="http://schemas.microsoft.com/office/drawing/2014/main" id="{E4CF3104-B4A8-684A-AE86-D2D829B0F1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5233" y="3663102"/>
              <a:ext cx="663950" cy="663950"/>
            </a:xfrm>
            <a:prstGeom prst="rect">
              <a:avLst/>
            </a:prstGeom>
          </p:spPr>
        </p:pic>
        <p:pic>
          <p:nvPicPr>
            <p:cNvPr id="25" name="Picture 24">
              <a:extLst>
                <a:ext uri="{FF2B5EF4-FFF2-40B4-BE49-F238E27FC236}">
                  <a16:creationId xmlns:a16="http://schemas.microsoft.com/office/drawing/2014/main" id="{DB2C486D-35AA-C346-A3FF-AE85C87227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9861" y="3548605"/>
              <a:ext cx="844995" cy="844995"/>
            </a:xfrm>
            <a:prstGeom prst="rect">
              <a:avLst/>
            </a:prstGeom>
          </p:spPr>
        </p:pic>
        <p:pic>
          <p:nvPicPr>
            <p:cNvPr id="109" name="Picture 108">
              <a:extLst>
                <a:ext uri="{FF2B5EF4-FFF2-40B4-BE49-F238E27FC236}">
                  <a16:creationId xmlns:a16="http://schemas.microsoft.com/office/drawing/2014/main" id="{2EFC02FE-700E-5C47-B765-DFF3E9FF2D9E}"/>
                </a:ext>
              </a:extLst>
            </p:cNvPr>
            <p:cNvPicPr>
              <a:picLocks noChangeAspect="1"/>
            </p:cNvPicPr>
            <p:nvPr/>
          </p:nvPicPr>
          <p:blipFill rotWithShape="1">
            <a:blip r:embed="rId9">
              <a:extLst>
                <a:ext uri="{28A0092B-C50C-407E-A947-70E740481C1C}">
                  <a14:useLocalDpi xmlns:a14="http://schemas.microsoft.com/office/drawing/2010/main" val="0"/>
                </a:ext>
              </a:extLst>
            </a:blip>
            <a:srcRect l="13124" t="15418" r="20671" b="24356"/>
            <a:stretch/>
          </p:blipFill>
          <p:spPr>
            <a:xfrm>
              <a:off x="1902942" y="3007315"/>
              <a:ext cx="1313434" cy="479290"/>
            </a:xfrm>
            <a:prstGeom prst="rect">
              <a:avLst/>
            </a:prstGeom>
          </p:spPr>
        </p:pic>
      </p:grpSp>
      <p:grpSp>
        <p:nvGrpSpPr>
          <p:cNvPr id="812" name="Google Shape;812;p39"/>
          <p:cNvGrpSpPr/>
          <p:nvPr/>
        </p:nvGrpSpPr>
        <p:grpSpPr>
          <a:xfrm>
            <a:off x="1470652" y="3007315"/>
            <a:ext cx="2538541" cy="1785255"/>
            <a:chOff x="2647032" y="2812874"/>
            <a:chExt cx="769064" cy="579300"/>
          </a:xfrm>
        </p:grpSpPr>
        <p:sp>
          <p:nvSpPr>
            <p:cNvPr id="813" name="Google Shape;813;p39"/>
            <p:cNvSpPr txBox="1"/>
            <p:nvPr/>
          </p:nvSpPr>
          <p:spPr>
            <a:xfrm>
              <a:off x="2647032" y="3233373"/>
              <a:ext cx="769064" cy="158801"/>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Web app</a:t>
              </a:r>
              <a:endParaRPr sz="1200" b="1" dirty="0">
                <a:latin typeface="Concert One"/>
                <a:ea typeface="Concert One"/>
                <a:cs typeface="Concert One"/>
                <a:sym typeface="Concert One"/>
              </a:endParaRPr>
            </a:p>
          </p:txBody>
        </p:sp>
        <p:pic>
          <p:nvPicPr>
            <p:cNvPr id="814" name="Google Shape;814;p39"/>
            <p:cNvPicPr preferRelativeResize="0"/>
            <p:nvPr/>
          </p:nvPicPr>
          <p:blipFill>
            <a:blip r:embed="rId10">
              <a:alphaModFix/>
            </a:blip>
            <a:stretch>
              <a:fillRect/>
            </a:stretch>
          </p:blipFill>
          <p:spPr>
            <a:xfrm>
              <a:off x="2839027" y="2812874"/>
              <a:ext cx="385578" cy="404276"/>
            </a:xfrm>
            <a:prstGeom prst="rect">
              <a:avLst/>
            </a:prstGeom>
            <a:noFill/>
            <a:ln>
              <a:noFill/>
            </a:ln>
          </p:spPr>
        </p:pic>
      </p:grpSp>
      <p:sp>
        <p:nvSpPr>
          <p:cNvPr id="782" name="Google Shape;782;p39"/>
          <p:cNvSpPr txBox="1">
            <a:spLocks noGrp="1"/>
          </p:cNvSpPr>
          <p:nvPr>
            <p:ph type="title" idx="4294967295"/>
          </p:nvPr>
        </p:nvSpPr>
        <p:spPr>
          <a:xfrm>
            <a:off x="3353201" y="35866"/>
            <a:ext cx="4567238" cy="763588"/>
          </a:xfrm>
          <a:prstGeom prst="rect">
            <a:avLst/>
          </a:prstGeom>
        </p:spPr>
        <p:txBody>
          <a:bodyPr spcFirstLastPara="1" vert="horz" wrap="square" lIns="121900" tIns="121900" rIns="121900" bIns="121900" rtlCol="0" anchor="ctr" anchorCtr="0">
            <a:noAutofit/>
          </a:bodyPr>
          <a:lstStyle/>
          <a:p>
            <a:pPr marL="228594" algn="ctr">
              <a:spcBef>
                <a:spcPts val="0"/>
              </a:spcBef>
            </a:pPr>
            <a:r>
              <a:rPr lang="en" sz="4667" b="1" dirty="0">
                <a:solidFill>
                  <a:srgbClr val="0B5394"/>
                </a:solidFill>
                <a:latin typeface="Concert One"/>
                <a:ea typeface="Concert One"/>
                <a:cs typeface="Concert One"/>
                <a:sym typeface="Concert One"/>
              </a:rPr>
              <a:t>OVERVIEW</a:t>
            </a:r>
            <a:endParaRPr sz="4667" b="1" dirty="0">
              <a:solidFill>
                <a:srgbClr val="0B5394"/>
              </a:solidFill>
              <a:latin typeface="Concert One"/>
              <a:ea typeface="Concert One"/>
              <a:cs typeface="Concert One"/>
              <a:sym typeface="Concert One"/>
            </a:endParaRPr>
          </a:p>
        </p:txBody>
      </p:sp>
      <p:sp>
        <p:nvSpPr>
          <p:cNvPr id="783" name="Google Shape;783;p39"/>
          <p:cNvSpPr/>
          <p:nvPr/>
        </p:nvSpPr>
        <p:spPr>
          <a:xfrm>
            <a:off x="110167" y="98133"/>
            <a:ext cx="3022738"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246063" indent="-214313">
              <a:buClr>
                <a:srgbClr val="FFFFFF"/>
              </a:buClr>
              <a:buSzPct val="100000"/>
              <a:buFont typeface="+mj-lt"/>
              <a:buAutoNum type="romanUcPeriod" startAt="2"/>
            </a:pPr>
            <a:r>
              <a:rPr lang="en" sz="2800" dirty="0">
                <a:solidFill>
                  <a:srgbClr val="FFFFFF"/>
                </a:solidFill>
                <a:latin typeface="Concert One"/>
                <a:ea typeface="Concert One"/>
                <a:cs typeface="Concert One"/>
                <a:sym typeface="Concert One"/>
              </a:rPr>
              <a:t>System design</a:t>
            </a:r>
            <a:endParaRPr sz="2800" dirty="0">
              <a:solidFill>
                <a:srgbClr val="FFFFFF"/>
              </a:solidFill>
              <a:latin typeface="Concert One"/>
              <a:ea typeface="Concert One"/>
              <a:cs typeface="Concert One"/>
              <a:sym typeface="Concert One"/>
            </a:endParaRPr>
          </a:p>
        </p:txBody>
      </p:sp>
      <p:cxnSp>
        <p:nvCxnSpPr>
          <p:cNvPr id="784" name="Google Shape;784;p39"/>
          <p:cNvCxnSpPr/>
          <p:nvPr/>
        </p:nvCxnSpPr>
        <p:spPr>
          <a:xfrm>
            <a:off x="4018042" y="3219158"/>
            <a:ext cx="0" cy="0"/>
          </a:xfrm>
          <a:prstGeom prst="straightConnector1">
            <a:avLst/>
          </a:prstGeom>
          <a:noFill/>
          <a:ln w="9525" cap="flat" cmpd="sng">
            <a:solidFill>
              <a:schemeClr val="dk2"/>
            </a:solidFill>
            <a:prstDash val="solid"/>
            <a:round/>
            <a:headEnd type="none" w="med" len="med"/>
            <a:tailEnd type="none" w="med" len="med"/>
          </a:ln>
        </p:spPr>
      </p:cxnSp>
      <p:cxnSp>
        <p:nvCxnSpPr>
          <p:cNvPr id="785" name="Google Shape;785;p39"/>
          <p:cNvCxnSpPr/>
          <p:nvPr/>
        </p:nvCxnSpPr>
        <p:spPr>
          <a:xfrm>
            <a:off x="4018042" y="3219158"/>
            <a:ext cx="0" cy="0"/>
          </a:xfrm>
          <a:prstGeom prst="straightConnector1">
            <a:avLst/>
          </a:prstGeom>
          <a:noFill/>
          <a:ln w="9525" cap="flat" cmpd="sng">
            <a:solidFill>
              <a:schemeClr val="dk2"/>
            </a:solidFill>
            <a:prstDash val="solid"/>
            <a:round/>
            <a:headEnd type="none" w="med" len="med"/>
            <a:tailEnd type="none" w="med" len="med"/>
          </a:ln>
        </p:spPr>
      </p:cxnSp>
      <p:cxnSp>
        <p:nvCxnSpPr>
          <p:cNvPr id="786" name="Google Shape;786;p39"/>
          <p:cNvCxnSpPr/>
          <p:nvPr/>
        </p:nvCxnSpPr>
        <p:spPr>
          <a:xfrm>
            <a:off x="4018042" y="3219158"/>
            <a:ext cx="0" cy="0"/>
          </a:xfrm>
          <a:prstGeom prst="straightConnector1">
            <a:avLst/>
          </a:prstGeom>
          <a:noFill/>
          <a:ln w="9525" cap="flat" cmpd="sng">
            <a:solidFill>
              <a:schemeClr val="dk2"/>
            </a:solidFill>
            <a:prstDash val="solid"/>
            <a:round/>
            <a:headEnd type="none" w="med" len="med"/>
            <a:tailEnd type="none" w="med" len="med"/>
          </a:ln>
        </p:spPr>
      </p:cxnSp>
      <p:grpSp>
        <p:nvGrpSpPr>
          <p:cNvPr id="795" name="Google Shape;795;p39"/>
          <p:cNvGrpSpPr/>
          <p:nvPr/>
        </p:nvGrpSpPr>
        <p:grpSpPr>
          <a:xfrm>
            <a:off x="245774" y="5466870"/>
            <a:ext cx="2716881" cy="1174178"/>
            <a:chOff x="6815150" y="3926750"/>
            <a:chExt cx="2247653" cy="1055647"/>
          </a:xfrm>
        </p:grpSpPr>
        <p:sp>
          <p:nvSpPr>
            <p:cNvPr id="796" name="Google Shape;796;p39"/>
            <p:cNvSpPr/>
            <p:nvPr/>
          </p:nvSpPr>
          <p:spPr>
            <a:xfrm>
              <a:off x="6815150" y="3926750"/>
              <a:ext cx="2247653" cy="1055647"/>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 sz="2400" dirty="0">
                  <a:latin typeface="Concert One"/>
                  <a:ea typeface="Concert One"/>
                  <a:cs typeface="Concert One"/>
                  <a:sym typeface="Concert One"/>
                </a:rPr>
                <a:t>Annotation</a:t>
              </a:r>
              <a:endParaRPr sz="2400" dirty="0">
                <a:latin typeface="Concert One"/>
                <a:ea typeface="Concert One"/>
                <a:cs typeface="Concert One"/>
                <a:sym typeface="Concert One"/>
              </a:endParaRPr>
            </a:p>
            <a:p>
              <a:pPr algn="r"/>
              <a:r>
                <a:rPr lang="en" sz="2000" dirty="0">
                  <a:latin typeface="Josefin Sans"/>
                  <a:ea typeface="Josefin Sans"/>
                  <a:cs typeface="Josefin Sans"/>
                  <a:sym typeface="Josefin Sans"/>
                </a:rPr>
                <a:t>Call/Send</a:t>
              </a:r>
              <a:endParaRPr sz="2000" dirty="0">
                <a:latin typeface="Josefin Sans"/>
                <a:ea typeface="Josefin Sans"/>
                <a:cs typeface="Josefin Sans"/>
                <a:sym typeface="Josefin Sans"/>
              </a:endParaRPr>
            </a:p>
            <a:p>
              <a:pPr marL="609585" indent="609585"/>
              <a:r>
                <a:rPr lang="en" sz="2400" dirty="0">
                  <a:latin typeface="Josefin Sans"/>
                  <a:ea typeface="Josefin Sans"/>
                  <a:cs typeface="Josefin Sans"/>
                  <a:sym typeface="Josefin Sans"/>
                </a:rPr>
                <a:t> </a:t>
              </a:r>
              <a:r>
                <a:rPr lang="en" sz="2000" dirty="0">
                  <a:latin typeface="Josefin Sans"/>
                  <a:ea typeface="Josefin Sans"/>
                  <a:cs typeface="Josefin Sans"/>
                  <a:sym typeface="Josefin Sans"/>
                </a:rPr>
                <a:t>Return</a:t>
              </a:r>
              <a:endParaRPr sz="2000" dirty="0">
                <a:latin typeface="Josefin Sans"/>
                <a:ea typeface="Josefin Sans"/>
                <a:cs typeface="Josefin Sans"/>
                <a:sym typeface="Josefin Sans"/>
              </a:endParaRPr>
            </a:p>
          </p:txBody>
        </p:sp>
        <p:cxnSp>
          <p:nvCxnSpPr>
            <p:cNvPr id="797" name="Google Shape;797;p39"/>
            <p:cNvCxnSpPr/>
            <p:nvPr/>
          </p:nvCxnSpPr>
          <p:spPr>
            <a:xfrm>
              <a:off x="6888914" y="4549536"/>
              <a:ext cx="821400" cy="0"/>
            </a:xfrm>
            <a:prstGeom prst="straightConnector1">
              <a:avLst/>
            </a:prstGeom>
            <a:noFill/>
            <a:ln w="9525" cap="flat" cmpd="sng">
              <a:solidFill>
                <a:schemeClr val="dk2"/>
              </a:solidFill>
              <a:prstDash val="solid"/>
              <a:round/>
              <a:headEnd type="none" w="med" len="med"/>
              <a:tailEnd type="triangle" w="med" len="med"/>
            </a:ln>
          </p:spPr>
        </p:cxnSp>
        <p:cxnSp>
          <p:nvCxnSpPr>
            <p:cNvPr id="798" name="Google Shape;798;p39"/>
            <p:cNvCxnSpPr/>
            <p:nvPr/>
          </p:nvCxnSpPr>
          <p:spPr>
            <a:xfrm rot="10800000">
              <a:off x="6936691" y="4812971"/>
              <a:ext cx="821400" cy="0"/>
            </a:xfrm>
            <a:prstGeom prst="straightConnector1">
              <a:avLst/>
            </a:prstGeom>
            <a:noFill/>
            <a:ln w="9525" cap="flat" cmpd="sng">
              <a:solidFill>
                <a:schemeClr val="dk2"/>
              </a:solidFill>
              <a:prstDash val="dash"/>
              <a:round/>
              <a:headEnd type="none" w="med" len="med"/>
              <a:tailEnd type="triangle" w="med" len="med"/>
            </a:ln>
          </p:spPr>
        </p:cxnSp>
      </p:grpSp>
      <p:grpSp>
        <p:nvGrpSpPr>
          <p:cNvPr id="803" name="Google Shape;803;p39"/>
          <p:cNvGrpSpPr/>
          <p:nvPr/>
        </p:nvGrpSpPr>
        <p:grpSpPr>
          <a:xfrm>
            <a:off x="-67820" y="3244977"/>
            <a:ext cx="1438000" cy="1367351"/>
            <a:chOff x="192225" y="2465762"/>
            <a:chExt cx="1078500" cy="1025513"/>
          </a:xfrm>
        </p:grpSpPr>
        <p:sp>
          <p:nvSpPr>
            <p:cNvPr id="804" name="Google Shape;804;p39"/>
            <p:cNvSpPr txBox="1"/>
            <p:nvPr/>
          </p:nvSpPr>
          <p:spPr>
            <a:xfrm>
              <a:off x="192225" y="3165775"/>
              <a:ext cx="1078500" cy="325500"/>
            </a:xfrm>
            <a:prstGeom prst="rect">
              <a:avLst/>
            </a:prstGeom>
            <a:noFill/>
            <a:ln>
              <a:noFill/>
            </a:ln>
          </p:spPr>
          <p:txBody>
            <a:bodyPr spcFirstLastPara="1" wrap="square" lIns="121900" tIns="121900" rIns="121900" bIns="121900" anchor="ctr" anchorCtr="0">
              <a:noAutofit/>
            </a:bodyPr>
            <a:lstStyle/>
            <a:p>
              <a:pPr algn="ctr"/>
              <a:r>
                <a:rPr lang="en" sz="2400" dirty="0">
                  <a:latin typeface="Concert One"/>
                  <a:ea typeface="Concert One"/>
                  <a:cs typeface="Concert One"/>
                  <a:sym typeface="Concert One"/>
                </a:rPr>
                <a:t>Video</a:t>
              </a:r>
              <a:endParaRPr sz="2400" dirty="0">
                <a:latin typeface="Concert One"/>
                <a:ea typeface="Concert One"/>
                <a:cs typeface="Concert One"/>
                <a:sym typeface="Concert One"/>
              </a:endParaRPr>
            </a:p>
          </p:txBody>
        </p:sp>
        <p:pic>
          <p:nvPicPr>
            <p:cNvPr id="805" name="Google Shape;805;p39"/>
            <p:cNvPicPr preferRelativeResize="0"/>
            <p:nvPr/>
          </p:nvPicPr>
          <p:blipFill>
            <a:blip r:embed="rId11">
              <a:alphaModFix/>
            </a:blip>
            <a:stretch>
              <a:fillRect/>
            </a:stretch>
          </p:blipFill>
          <p:spPr>
            <a:xfrm>
              <a:off x="365325" y="2465762"/>
              <a:ext cx="732300" cy="732271"/>
            </a:xfrm>
            <a:prstGeom prst="rect">
              <a:avLst/>
            </a:prstGeom>
            <a:noFill/>
            <a:ln>
              <a:noFill/>
            </a:ln>
          </p:spPr>
        </p:pic>
      </p:grpSp>
      <p:cxnSp>
        <p:nvCxnSpPr>
          <p:cNvPr id="821" name="Google Shape;821;p39"/>
          <p:cNvCxnSpPr>
            <a:cxnSpLocks/>
          </p:cNvCxnSpPr>
          <p:nvPr/>
        </p:nvCxnSpPr>
        <p:spPr>
          <a:xfrm flipH="1">
            <a:off x="680028" y="2596877"/>
            <a:ext cx="13742" cy="571056"/>
          </a:xfrm>
          <a:prstGeom prst="straightConnector1">
            <a:avLst/>
          </a:prstGeom>
          <a:noFill/>
          <a:ln w="9525" cap="flat" cmpd="sng">
            <a:solidFill>
              <a:schemeClr val="dk2"/>
            </a:solidFill>
            <a:prstDash val="solid"/>
            <a:round/>
            <a:headEnd type="none" w="med" len="med"/>
            <a:tailEnd type="triangle" w="med" len="med"/>
          </a:ln>
        </p:spPr>
      </p:cxnSp>
      <p:cxnSp>
        <p:nvCxnSpPr>
          <p:cNvPr id="822" name="Google Shape;822;p39"/>
          <p:cNvCxnSpPr>
            <a:cxnSpLocks/>
            <a:stCxn id="805" idx="3"/>
          </p:cNvCxnSpPr>
          <p:nvPr/>
        </p:nvCxnSpPr>
        <p:spPr>
          <a:xfrm>
            <a:off x="1139380" y="3733158"/>
            <a:ext cx="701612" cy="0"/>
          </a:xfrm>
          <a:prstGeom prst="straightConnector1">
            <a:avLst/>
          </a:prstGeom>
          <a:noFill/>
          <a:ln w="9525" cap="flat" cmpd="sng">
            <a:solidFill>
              <a:schemeClr val="dk2"/>
            </a:solidFill>
            <a:prstDash val="solid"/>
            <a:round/>
            <a:headEnd type="none" w="med" len="med"/>
            <a:tailEnd type="triangle" w="med" len="med"/>
          </a:ln>
        </p:spPr>
      </p:cxnSp>
      <p:cxnSp>
        <p:nvCxnSpPr>
          <p:cNvPr id="824" name="Google Shape;824;p39"/>
          <p:cNvCxnSpPr>
            <a:cxnSpLocks/>
          </p:cNvCxnSpPr>
          <p:nvPr/>
        </p:nvCxnSpPr>
        <p:spPr>
          <a:xfrm>
            <a:off x="7013096" y="1406400"/>
            <a:ext cx="1580511" cy="6351"/>
          </a:xfrm>
          <a:prstGeom prst="straightConnector1">
            <a:avLst/>
          </a:prstGeom>
          <a:noFill/>
          <a:ln w="9525" cap="flat" cmpd="sng">
            <a:solidFill>
              <a:schemeClr val="tx1"/>
            </a:solidFill>
            <a:prstDash val="solid"/>
            <a:round/>
            <a:headEnd type="none" w="med" len="med"/>
            <a:tailEnd type="triangle" w="med" len="med"/>
          </a:ln>
        </p:spPr>
      </p:cxnSp>
      <p:grpSp>
        <p:nvGrpSpPr>
          <p:cNvPr id="6" name="Group 5"/>
          <p:cNvGrpSpPr/>
          <p:nvPr/>
        </p:nvGrpSpPr>
        <p:grpSpPr>
          <a:xfrm>
            <a:off x="-67820" y="1151718"/>
            <a:ext cx="1728452" cy="1381853"/>
            <a:chOff x="256300" y="1217476"/>
            <a:chExt cx="1459226" cy="1442800"/>
          </a:xfrm>
        </p:grpSpPr>
        <p:sp>
          <p:nvSpPr>
            <p:cNvPr id="801" name="Google Shape;801;p39"/>
            <p:cNvSpPr txBox="1"/>
            <p:nvPr/>
          </p:nvSpPr>
          <p:spPr>
            <a:xfrm>
              <a:off x="256300" y="2226276"/>
              <a:ext cx="1459226" cy="434000"/>
            </a:xfrm>
            <a:prstGeom prst="rect">
              <a:avLst/>
            </a:prstGeom>
            <a:noFill/>
            <a:ln>
              <a:noFill/>
            </a:ln>
          </p:spPr>
          <p:txBody>
            <a:bodyPr spcFirstLastPara="1" wrap="square" lIns="121900" tIns="121900" rIns="121900" bIns="121900" anchor="ctr" anchorCtr="0">
              <a:noAutofit/>
            </a:bodyPr>
            <a:lstStyle/>
            <a:p>
              <a:pPr algn="ctr"/>
              <a:r>
                <a:rPr lang="en" sz="2400" dirty="0">
                  <a:latin typeface="Concert One"/>
                  <a:ea typeface="Concert One"/>
                  <a:cs typeface="Concert One"/>
                  <a:sym typeface="Concert One"/>
                </a:rPr>
                <a:t>Camera</a:t>
              </a:r>
              <a:endParaRPr sz="2400" dirty="0">
                <a:latin typeface="Concert One"/>
                <a:ea typeface="Concert One"/>
                <a:cs typeface="Concert One"/>
                <a:sym typeface="Concert One"/>
              </a:endParaRPr>
            </a:p>
          </p:txBody>
        </p:sp>
        <p:pic>
          <p:nvPicPr>
            <p:cNvPr id="5" name="Picture 4">
              <a:extLst>
                <a:ext uri="{FF2B5EF4-FFF2-40B4-BE49-F238E27FC236}">
                  <a16:creationId xmlns:a16="http://schemas.microsoft.com/office/drawing/2014/main" id="{0DDEB039-113E-024F-908A-79BFB6C40969}"/>
                </a:ext>
              </a:extLst>
            </p:cNvPr>
            <p:cNvPicPr>
              <a:picLocks noChangeAspect="1"/>
            </p:cNvPicPr>
            <p:nvPr/>
          </p:nvPicPr>
          <p:blipFill>
            <a:blip r:embed="rId12"/>
            <a:stretch>
              <a:fillRect/>
            </a:stretch>
          </p:blipFill>
          <p:spPr>
            <a:xfrm>
              <a:off x="708867" y="1217476"/>
              <a:ext cx="967200" cy="967200"/>
            </a:xfrm>
            <a:prstGeom prst="rect">
              <a:avLst/>
            </a:prstGeom>
          </p:spPr>
        </p:pic>
      </p:grpSp>
      <p:cxnSp>
        <p:nvCxnSpPr>
          <p:cNvPr id="827" name="Google Shape;827;p39"/>
          <p:cNvCxnSpPr>
            <a:cxnSpLocks/>
          </p:cNvCxnSpPr>
          <p:nvPr/>
        </p:nvCxnSpPr>
        <p:spPr>
          <a:xfrm flipH="1">
            <a:off x="5699774" y="2491889"/>
            <a:ext cx="9621" cy="1889066"/>
          </a:xfrm>
          <a:prstGeom prst="straightConnector1">
            <a:avLst/>
          </a:prstGeom>
          <a:noFill/>
          <a:ln w="9525" cap="flat" cmpd="sng">
            <a:solidFill>
              <a:schemeClr val="dk2"/>
            </a:solidFill>
            <a:prstDash val="solid"/>
            <a:round/>
            <a:headEnd type="none" w="med" len="med"/>
            <a:tailEnd type="triangle" w="med" len="med"/>
          </a:ln>
        </p:spPr>
      </p:cxnSp>
      <p:cxnSp>
        <p:nvCxnSpPr>
          <p:cNvPr id="80" name="Google Shape;846;p39">
            <a:extLst>
              <a:ext uri="{FF2B5EF4-FFF2-40B4-BE49-F238E27FC236}">
                <a16:creationId xmlns:a16="http://schemas.microsoft.com/office/drawing/2014/main" id="{4BEF6AFF-CB9F-624D-B799-D35557CBB08D}"/>
              </a:ext>
            </a:extLst>
          </p:cNvPr>
          <p:cNvCxnSpPr>
            <a:cxnSpLocks/>
          </p:cNvCxnSpPr>
          <p:nvPr/>
        </p:nvCxnSpPr>
        <p:spPr>
          <a:xfrm flipH="1" flipV="1">
            <a:off x="5598754" y="2526786"/>
            <a:ext cx="548" cy="1926061"/>
          </a:xfrm>
          <a:prstGeom prst="straightConnector1">
            <a:avLst/>
          </a:prstGeom>
          <a:noFill/>
          <a:ln w="9525" cap="flat" cmpd="sng">
            <a:solidFill>
              <a:schemeClr val="dk2"/>
            </a:solidFill>
            <a:prstDash val="dash"/>
            <a:round/>
            <a:headEnd type="none" w="med" len="med"/>
            <a:tailEnd type="triangle" w="med" len="med"/>
          </a:ln>
        </p:spPr>
      </p:cxnSp>
      <p:cxnSp>
        <p:nvCxnSpPr>
          <p:cNvPr id="92" name="Google Shape;837;p39">
            <a:extLst>
              <a:ext uri="{FF2B5EF4-FFF2-40B4-BE49-F238E27FC236}">
                <a16:creationId xmlns:a16="http://schemas.microsoft.com/office/drawing/2014/main" id="{B0E19595-728F-A049-98F9-6A3F822B3768}"/>
              </a:ext>
            </a:extLst>
          </p:cNvPr>
          <p:cNvCxnSpPr>
            <a:cxnSpLocks/>
          </p:cNvCxnSpPr>
          <p:nvPr/>
        </p:nvCxnSpPr>
        <p:spPr>
          <a:xfrm flipV="1">
            <a:off x="3446689" y="1893871"/>
            <a:ext cx="764850" cy="882440"/>
          </a:xfrm>
          <a:prstGeom prst="straightConnector1">
            <a:avLst/>
          </a:prstGeom>
          <a:noFill/>
          <a:ln w="9525" cap="flat" cmpd="sng">
            <a:solidFill>
              <a:schemeClr val="dk2"/>
            </a:solidFill>
            <a:prstDash val="solid"/>
            <a:round/>
            <a:headEnd type="none" w="med" len="med"/>
            <a:tailEnd type="triangle" w="med" len="med"/>
          </a:ln>
        </p:spPr>
      </p:cxnSp>
      <p:cxnSp>
        <p:nvCxnSpPr>
          <p:cNvPr id="93" name="Google Shape;838;p39">
            <a:extLst>
              <a:ext uri="{FF2B5EF4-FFF2-40B4-BE49-F238E27FC236}">
                <a16:creationId xmlns:a16="http://schemas.microsoft.com/office/drawing/2014/main" id="{34AC8399-CBFB-CA43-9459-1E42FD7275D3}"/>
              </a:ext>
            </a:extLst>
          </p:cNvPr>
          <p:cNvCxnSpPr>
            <a:cxnSpLocks/>
          </p:cNvCxnSpPr>
          <p:nvPr/>
        </p:nvCxnSpPr>
        <p:spPr>
          <a:xfrm flipH="1">
            <a:off x="3486519" y="1941987"/>
            <a:ext cx="778470" cy="938123"/>
          </a:xfrm>
          <a:prstGeom prst="straightConnector1">
            <a:avLst/>
          </a:prstGeom>
          <a:noFill/>
          <a:ln w="9525" cap="flat" cmpd="sng">
            <a:solidFill>
              <a:schemeClr val="dk2"/>
            </a:solidFill>
            <a:prstDash val="dash"/>
            <a:round/>
            <a:headEnd type="none" w="med" len="med"/>
            <a:tailEnd type="triangle" w="med" len="med"/>
          </a:ln>
        </p:spPr>
      </p:cxnSp>
      <p:cxnSp>
        <p:nvCxnSpPr>
          <p:cNvPr id="837" name="Google Shape;837;p39"/>
          <p:cNvCxnSpPr>
            <a:cxnSpLocks/>
          </p:cNvCxnSpPr>
          <p:nvPr/>
        </p:nvCxnSpPr>
        <p:spPr>
          <a:xfrm>
            <a:off x="6829668" y="2094221"/>
            <a:ext cx="1872942" cy="533631"/>
          </a:xfrm>
          <a:prstGeom prst="straightConnector1">
            <a:avLst/>
          </a:prstGeom>
          <a:noFill/>
          <a:ln w="9525" cap="flat" cmpd="sng">
            <a:solidFill>
              <a:schemeClr val="dk2"/>
            </a:solidFill>
            <a:prstDash val="solid"/>
            <a:round/>
            <a:headEnd type="none" w="med" len="med"/>
            <a:tailEnd type="triangle" w="med" len="med"/>
          </a:ln>
        </p:spPr>
      </p:cxnSp>
      <p:cxnSp>
        <p:nvCxnSpPr>
          <p:cNvPr id="838" name="Google Shape;838;p39"/>
          <p:cNvCxnSpPr>
            <a:cxnSpLocks/>
          </p:cNvCxnSpPr>
          <p:nvPr/>
        </p:nvCxnSpPr>
        <p:spPr>
          <a:xfrm flipH="1" flipV="1">
            <a:off x="6841935" y="2210279"/>
            <a:ext cx="1880354" cy="571171"/>
          </a:xfrm>
          <a:prstGeom prst="straightConnector1">
            <a:avLst/>
          </a:prstGeom>
          <a:noFill/>
          <a:ln w="9525" cap="flat" cmpd="sng">
            <a:solidFill>
              <a:schemeClr val="dk2"/>
            </a:solidFill>
            <a:prstDash val="dash"/>
            <a:round/>
            <a:headEnd type="none" w="med" len="med"/>
            <a:tailEnd type="triangle" w="med" len="med"/>
          </a:ln>
        </p:spPr>
      </p:cxnSp>
      <p:sp>
        <p:nvSpPr>
          <p:cNvPr id="12" name="TextBox 11"/>
          <p:cNvSpPr txBox="1"/>
          <p:nvPr/>
        </p:nvSpPr>
        <p:spPr>
          <a:xfrm>
            <a:off x="7661641" y="1103630"/>
            <a:ext cx="298480" cy="338554"/>
          </a:xfrm>
          <a:prstGeom prst="rect">
            <a:avLst/>
          </a:prstGeom>
          <a:noFill/>
        </p:spPr>
        <p:txBody>
          <a:bodyPr wrap="none" rtlCol="0">
            <a:spAutoFit/>
          </a:bodyPr>
          <a:lstStyle/>
          <a:p>
            <a:r>
              <a:rPr lang="en-US" sz="1600" b="1" dirty="0"/>
              <a:t>4</a:t>
            </a:r>
          </a:p>
        </p:txBody>
      </p:sp>
      <p:sp>
        <p:nvSpPr>
          <p:cNvPr id="64" name="TextBox 63"/>
          <p:cNvSpPr txBox="1"/>
          <p:nvPr/>
        </p:nvSpPr>
        <p:spPr>
          <a:xfrm>
            <a:off x="1318936" y="3442045"/>
            <a:ext cx="298480" cy="338554"/>
          </a:xfrm>
          <a:prstGeom prst="rect">
            <a:avLst/>
          </a:prstGeom>
          <a:noFill/>
        </p:spPr>
        <p:txBody>
          <a:bodyPr wrap="none" rtlCol="0">
            <a:spAutoFit/>
          </a:bodyPr>
          <a:lstStyle/>
          <a:p>
            <a:r>
              <a:rPr lang="en-US" sz="1600" b="1" dirty="0"/>
              <a:t>2</a:t>
            </a:r>
          </a:p>
        </p:txBody>
      </p:sp>
      <p:sp>
        <p:nvSpPr>
          <p:cNvPr id="65" name="TextBox 64"/>
          <p:cNvSpPr txBox="1"/>
          <p:nvPr/>
        </p:nvSpPr>
        <p:spPr>
          <a:xfrm>
            <a:off x="3439780" y="2060924"/>
            <a:ext cx="298480" cy="338554"/>
          </a:xfrm>
          <a:prstGeom prst="rect">
            <a:avLst/>
          </a:prstGeom>
          <a:noFill/>
        </p:spPr>
        <p:txBody>
          <a:bodyPr wrap="none" rtlCol="0">
            <a:spAutoFit/>
          </a:bodyPr>
          <a:lstStyle/>
          <a:p>
            <a:r>
              <a:rPr lang="en-US" sz="1600" b="1" dirty="0"/>
              <a:t>3</a:t>
            </a:r>
          </a:p>
        </p:txBody>
      </p:sp>
      <p:sp>
        <p:nvSpPr>
          <p:cNvPr id="68" name="TextBox 67"/>
          <p:cNvSpPr txBox="1"/>
          <p:nvPr/>
        </p:nvSpPr>
        <p:spPr>
          <a:xfrm>
            <a:off x="5332080" y="3472073"/>
            <a:ext cx="298480" cy="338554"/>
          </a:xfrm>
          <a:prstGeom prst="rect">
            <a:avLst/>
          </a:prstGeom>
          <a:noFill/>
        </p:spPr>
        <p:txBody>
          <a:bodyPr wrap="none" rtlCol="0">
            <a:spAutoFit/>
          </a:bodyPr>
          <a:lstStyle/>
          <a:p>
            <a:r>
              <a:rPr lang="en-US" sz="1600" b="1" dirty="0"/>
              <a:t>7</a:t>
            </a:r>
          </a:p>
        </p:txBody>
      </p:sp>
      <p:sp>
        <p:nvSpPr>
          <p:cNvPr id="69" name="TextBox 68"/>
          <p:cNvSpPr txBox="1"/>
          <p:nvPr/>
        </p:nvSpPr>
        <p:spPr>
          <a:xfrm>
            <a:off x="5713104" y="3459821"/>
            <a:ext cx="298480" cy="338554"/>
          </a:xfrm>
          <a:prstGeom prst="rect">
            <a:avLst/>
          </a:prstGeom>
          <a:noFill/>
        </p:spPr>
        <p:txBody>
          <a:bodyPr wrap="none" rtlCol="0">
            <a:spAutoFit/>
          </a:bodyPr>
          <a:lstStyle/>
          <a:p>
            <a:r>
              <a:rPr lang="en-US" sz="1600" b="1" dirty="0"/>
              <a:t>6</a:t>
            </a:r>
          </a:p>
        </p:txBody>
      </p:sp>
      <p:grpSp>
        <p:nvGrpSpPr>
          <p:cNvPr id="16" name="Group 15"/>
          <p:cNvGrpSpPr/>
          <p:nvPr/>
        </p:nvGrpSpPr>
        <p:grpSpPr>
          <a:xfrm>
            <a:off x="6307950" y="2562654"/>
            <a:ext cx="2349998" cy="1877038"/>
            <a:chOff x="6307950" y="2562654"/>
            <a:chExt cx="2349998" cy="1877038"/>
          </a:xfrm>
        </p:grpSpPr>
        <p:grpSp>
          <p:nvGrpSpPr>
            <p:cNvPr id="830" name="Google Shape;830;p39"/>
            <p:cNvGrpSpPr/>
            <p:nvPr/>
          </p:nvGrpSpPr>
          <p:grpSpPr>
            <a:xfrm>
              <a:off x="6307950" y="2562654"/>
              <a:ext cx="2349998" cy="1877038"/>
              <a:chOff x="3427149" y="1326233"/>
              <a:chExt cx="1819275" cy="1685725"/>
            </a:xfrm>
          </p:grpSpPr>
          <p:cxnSp>
            <p:nvCxnSpPr>
              <p:cNvPr id="831" name="Google Shape;831;p39"/>
              <p:cNvCxnSpPr>
                <a:cxnSpLocks/>
              </p:cNvCxnSpPr>
              <p:nvPr/>
            </p:nvCxnSpPr>
            <p:spPr>
              <a:xfrm>
                <a:off x="3427149" y="1356968"/>
                <a:ext cx="1804040" cy="1654990"/>
              </a:xfrm>
              <a:prstGeom prst="straightConnector1">
                <a:avLst/>
              </a:prstGeom>
              <a:noFill/>
              <a:ln w="9525" cap="flat" cmpd="sng">
                <a:solidFill>
                  <a:schemeClr val="dk2"/>
                </a:solidFill>
                <a:prstDash val="dash"/>
                <a:round/>
                <a:headEnd type="none" w="med" len="med"/>
                <a:tailEnd type="triangle" w="med" len="med"/>
              </a:ln>
            </p:spPr>
          </p:cxnSp>
          <p:cxnSp>
            <p:nvCxnSpPr>
              <p:cNvPr id="832" name="Google Shape;832;p39"/>
              <p:cNvCxnSpPr>
                <a:cxnSpLocks/>
              </p:cNvCxnSpPr>
              <p:nvPr/>
            </p:nvCxnSpPr>
            <p:spPr>
              <a:xfrm flipH="1" flipV="1">
                <a:off x="3506115" y="1326233"/>
                <a:ext cx="1740309" cy="1591530"/>
              </a:xfrm>
              <a:prstGeom prst="straightConnector1">
                <a:avLst/>
              </a:prstGeom>
              <a:noFill/>
              <a:ln w="9525" cap="flat" cmpd="sng">
                <a:solidFill>
                  <a:schemeClr val="dk2"/>
                </a:solidFill>
                <a:prstDash val="solid"/>
                <a:round/>
                <a:headEnd type="none" w="med" len="med"/>
                <a:tailEnd type="triangle" w="med" len="med"/>
              </a:ln>
            </p:spPr>
          </p:cxnSp>
        </p:grpSp>
        <p:sp>
          <p:nvSpPr>
            <p:cNvPr id="71" name="TextBox 70"/>
            <p:cNvSpPr txBox="1"/>
            <p:nvPr/>
          </p:nvSpPr>
          <p:spPr>
            <a:xfrm>
              <a:off x="7140894" y="2908270"/>
              <a:ext cx="412292" cy="338554"/>
            </a:xfrm>
            <a:prstGeom prst="rect">
              <a:avLst/>
            </a:prstGeom>
            <a:noFill/>
          </p:spPr>
          <p:txBody>
            <a:bodyPr wrap="none" rtlCol="0">
              <a:spAutoFit/>
            </a:bodyPr>
            <a:lstStyle/>
            <a:p>
              <a:r>
                <a:rPr lang="en-US" sz="1600" b="1" dirty="0"/>
                <a:t>12</a:t>
              </a:r>
            </a:p>
          </p:txBody>
        </p:sp>
      </p:grpSp>
      <p:grpSp>
        <p:nvGrpSpPr>
          <p:cNvPr id="17" name="Group 16"/>
          <p:cNvGrpSpPr/>
          <p:nvPr/>
        </p:nvGrpSpPr>
        <p:grpSpPr>
          <a:xfrm>
            <a:off x="6993551" y="1503154"/>
            <a:ext cx="1548408" cy="381368"/>
            <a:chOff x="6993551" y="1503154"/>
            <a:chExt cx="1548408" cy="381368"/>
          </a:xfrm>
        </p:grpSpPr>
        <p:cxnSp>
          <p:nvCxnSpPr>
            <p:cNvPr id="829" name="Google Shape;829;p39"/>
            <p:cNvCxnSpPr>
              <a:cxnSpLocks/>
            </p:cNvCxnSpPr>
            <p:nvPr/>
          </p:nvCxnSpPr>
          <p:spPr>
            <a:xfrm flipH="1">
              <a:off x="6993551" y="1503154"/>
              <a:ext cx="1548408" cy="0"/>
            </a:xfrm>
            <a:prstGeom prst="straightConnector1">
              <a:avLst/>
            </a:prstGeom>
            <a:noFill/>
            <a:ln w="9525" cap="flat" cmpd="sng">
              <a:solidFill>
                <a:schemeClr val="dk2"/>
              </a:solidFill>
              <a:prstDash val="dash"/>
              <a:round/>
              <a:headEnd type="none" w="med" len="med"/>
              <a:tailEnd type="triangle" w="med" len="med"/>
            </a:ln>
          </p:spPr>
        </p:cxnSp>
        <p:sp>
          <p:nvSpPr>
            <p:cNvPr id="74" name="TextBox 73"/>
            <p:cNvSpPr txBox="1"/>
            <p:nvPr/>
          </p:nvSpPr>
          <p:spPr>
            <a:xfrm>
              <a:off x="7670253" y="1545968"/>
              <a:ext cx="298480" cy="338554"/>
            </a:xfrm>
            <a:prstGeom prst="rect">
              <a:avLst/>
            </a:prstGeom>
            <a:noFill/>
          </p:spPr>
          <p:txBody>
            <a:bodyPr wrap="none" rtlCol="0">
              <a:spAutoFit/>
            </a:bodyPr>
            <a:lstStyle/>
            <a:p>
              <a:r>
                <a:rPr lang="en-US" sz="1600" b="1" dirty="0"/>
                <a:t>5</a:t>
              </a:r>
            </a:p>
          </p:txBody>
        </p:sp>
      </p:grpSp>
      <p:sp>
        <p:nvSpPr>
          <p:cNvPr id="75" name="TextBox 74"/>
          <p:cNvSpPr txBox="1"/>
          <p:nvPr/>
        </p:nvSpPr>
        <p:spPr>
          <a:xfrm>
            <a:off x="758630" y="2711878"/>
            <a:ext cx="298480" cy="338554"/>
          </a:xfrm>
          <a:prstGeom prst="rect">
            <a:avLst/>
          </a:prstGeom>
          <a:noFill/>
        </p:spPr>
        <p:txBody>
          <a:bodyPr wrap="none" rtlCol="0">
            <a:spAutoFit/>
          </a:bodyPr>
          <a:lstStyle/>
          <a:p>
            <a:r>
              <a:rPr lang="en-US" sz="1600" b="1" dirty="0"/>
              <a:t>1</a:t>
            </a:r>
          </a:p>
        </p:txBody>
      </p:sp>
      <p:sp>
        <p:nvSpPr>
          <p:cNvPr id="76" name="TextBox 75"/>
          <p:cNvSpPr txBox="1"/>
          <p:nvPr/>
        </p:nvSpPr>
        <p:spPr>
          <a:xfrm>
            <a:off x="7661641" y="2548978"/>
            <a:ext cx="298480" cy="338554"/>
          </a:xfrm>
          <a:prstGeom prst="rect">
            <a:avLst/>
          </a:prstGeom>
          <a:noFill/>
        </p:spPr>
        <p:txBody>
          <a:bodyPr wrap="none" rtlCol="0">
            <a:spAutoFit/>
          </a:bodyPr>
          <a:lstStyle/>
          <a:p>
            <a:r>
              <a:rPr lang="en-US" sz="1600" b="1" dirty="0"/>
              <a:t>9</a:t>
            </a:r>
          </a:p>
        </p:txBody>
      </p:sp>
      <p:sp>
        <p:nvSpPr>
          <p:cNvPr id="77" name="TextBox 76"/>
          <p:cNvSpPr txBox="1"/>
          <p:nvPr/>
        </p:nvSpPr>
        <p:spPr>
          <a:xfrm>
            <a:off x="7637218" y="2041002"/>
            <a:ext cx="298480" cy="338554"/>
          </a:xfrm>
          <a:prstGeom prst="rect">
            <a:avLst/>
          </a:prstGeom>
          <a:noFill/>
        </p:spPr>
        <p:txBody>
          <a:bodyPr wrap="none" rtlCol="0">
            <a:spAutoFit/>
          </a:bodyPr>
          <a:lstStyle/>
          <a:p>
            <a:r>
              <a:rPr lang="en-US" sz="1600" b="1" dirty="0"/>
              <a:t>8</a:t>
            </a:r>
          </a:p>
        </p:txBody>
      </p:sp>
      <p:sp>
        <p:nvSpPr>
          <p:cNvPr id="78" name="TextBox 77"/>
          <p:cNvSpPr txBox="1"/>
          <p:nvPr/>
        </p:nvSpPr>
        <p:spPr>
          <a:xfrm>
            <a:off x="3738873" y="2373324"/>
            <a:ext cx="412292" cy="338554"/>
          </a:xfrm>
          <a:prstGeom prst="rect">
            <a:avLst/>
          </a:prstGeom>
          <a:noFill/>
        </p:spPr>
        <p:txBody>
          <a:bodyPr wrap="none" rtlCol="0">
            <a:spAutoFit/>
          </a:bodyPr>
          <a:lstStyle/>
          <a:p>
            <a:r>
              <a:rPr lang="en-US" sz="1600" b="1" dirty="0"/>
              <a:t>10</a:t>
            </a:r>
          </a:p>
        </p:txBody>
      </p:sp>
      <p:grpSp>
        <p:nvGrpSpPr>
          <p:cNvPr id="9" name="Group 8"/>
          <p:cNvGrpSpPr/>
          <p:nvPr/>
        </p:nvGrpSpPr>
        <p:grpSpPr>
          <a:xfrm>
            <a:off x="3530839" y="4452848"/>
            <a:ext cx="1419748" cy="503352"/>
            <a:chOff x="3530839" y="4452847"/>
            <a:chExt cx="848729" cy="745767"/>
          </a:xfrm>
        </p:grpSpPr>
        <p:grpSp>
          <p:nvGrpSpPr>
            <p:cNvPr id="83" name="Google Shape;830;p39"/>
            <p:cNvGrpSpPr/>
            <p:nvPr/>
          </p:nvGrpSpPr>
          <p:grpSpPr>
            <a:xfrm>
              <a:off x="3530839" y="4452847"/>
              <a:ext cx="848729" cy="623117"/>
              <a:chOff x="5327790" y="1271564"/>
              <a:chExt cx="708502" cy="613959"/>
            </a:xfrm>
          </p:grpSpPr>
          <p:cxnSp>
            <p:nvCxnSpPr>
              <p:cNvPr id="85" name="Google Shape;831;p39"/>
              <p:cNvCxnSpPr>
                <a:cxnSpLocks/>
              </p:cNvCxnSpPr>
              <p:nvPr/>
            </p:nvCxnSpPr>
            <p:spPr>
              <a:xfrm flipH="1" flipV="1">
                <a:off x="5327790" y="1317916"/>
                <a:ext cx="642892" cy="567607"/>
              </a:xfrm>
              <a:prstGeom prst="straightConnector1">
                <a:avLst/>
              </a:prstGeom>
              <a:noFill/>
              <a:ln w="9525" cap="flat" cmpd="sng">
                <a:solidFill>
                  <a:schemeClr val="dk2"/>
                </a:solidFill>
                <a:prstDash val="dash"/>
                <a:round/>
                <a:headEnd type="none" w="med" len="med"/>
                <a:tailEnd type="triangle" w="med" len="med"/>
              </a:ln>
            </p:spPr>
          </p:cxnSp>
          <p:cxnSp>
            <p:nvCxnSpPr>
              <p:cNvPr id="86" name="Google Shape;832;p39"/>
              <p:cNvCxnSpPr>
                <a:cxnSpLocks/>
              </p:cNvCxnSpPr>
              <p:nvPr/>
            </p:nvCxnSpPr>
            <p:spPr>
              <a:xfrm>
                <a:off x="5382261" y="1271564"/>
                <a:ext cx="654031" cy="574752"/>
              </a:xfrm>
              <a:prstGeom prst="straightConnector1">
                <a:avLst/>
              </a:prstGeom>
              <a:noFill/>
              <a:ln w="9525" cap="flat" cmpd="sng">
                <a:solidFill>
                  <a:schemeClr val="dk2"/>
                </a:solidFill>
                <a:prstDash val="solid"/>
                <a:round/>
                <a:headEnd type="none" w="med" len="med"/>
                <a:tailEnd type="triangle" w="med" len="med"/>
              </a:ln>
            </p:spPr>
          </p:cxnSp>
        </p:grpSp>
        <p:sp>
          <p:nvSpPr>
            <p:cNvPr id="90" name="TextBox 89"/>
            <p:cNvSpPr txBox="1"/>
            <p:nvPr/>
          </p:nvSpPr>
          <p:spPr>
            <a:xfrm>
              <a:off x="3618252" y="4860060"/>
              <a:ext cx="400944" cy="338554"/>
            </a:xfrm>
            <a:prstGeom prst="rect">
              <a:avLst/>
            </a:prstGeom>
            <a:noFill/>
          </p:spPr>
          <p:txBody>
            <a:bodyPr wrap="none" rtlCol="0">
              <a:spAutoFit/>
            </a:bodyPr>
            <a:lstStyle/>
            <a:p>
              <a:r>
                <a:rPr lang="en-US" sz="1600" b="1" dirty="0"/>
                <a:t>11</a:t>
              </a:r>
            </a:p>
          </p:txBody>
        </p:sp>
      </p:grpSp>
      <p:grpSp>
        <p:nvGrpSpPr>
          <p:cNvPr id="8" name="Group 7"/>
          <p:cNvGrpSpPr/>
          <p:nvPr/>
        </p:nvGrpSpPr>
        <p:grpSpPr>
          <a:xfrm>
            <a:off x="4350150" y="1151719"/>
            <a:ext cx="2458110" cy="1342119"/>
            <a:chOff x="4350150" y="1151719"/>
            <a:chExt cx="2458110" cy="1342119"/>
          </a:xfrm>
        </p:grpSpPr>
        <p:sp>
          <p:nvSpPr>
            <p:cNvPr id="26" name="Rectangle 25">
              <a:extLst>
                <a:ext uri="{FF2B5EF4-FFF2-40B4-BE49-F238E27FC236}">
                  <a16:creationId xmlns:a16="http://schemas.microsoft.com/office/drawing/2014/main" id="{BA97260F-8D02-A744-AF57-5A4D5DEE2855}"/>
                </a:ext>
              </a:extLst>
            </p:cNvPr>
            <p:cNvSpPr/>
            <p:nvPr/>
          </p:nvSpPr>
          <p:spPr>
            <a:xfrm>
              <a:off x="4350150" y="1151719"/>
              <a:ext cx="2458110" cy="13421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A1E7335-E70C-2743-9AC0-DCD8BEBC047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56811" y="1180811"/>
              <a:ext cx="624884" cy="612386"/>
            </a:xfrm>
            <a:prstGeom prst="rect">
              <a:avLst/>
            </a:prstGeom>
          </p:spPr>
        </p:pic>
        <p:pic>
          <p:nvPicPr>
            <p:cNvPr id="44" name="Picture 43">
              <a:extLst>
                <a:ext uri="{FF2B5EF4-FFF2-40B4-BE49-F238E27FC236}">
                  <a16:creationId xmlns:a16="http://schemas.microsoft.com/office/drawing/2014/main" id="{D145E1D4-5C04-5341-B8C3-65F44D61B12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16371" y="1381108"/>
              <a:ext cx="1249744" cy="374923"/>
            </a:xfrm>
            <a:prstGeom prst="rect">
              <a:avLst/>
            </a:prstGeom>
          </p:spPr>
        </p:pic>
        <p:pic>
          <p:nvPicPr>
            <p:cNvPr id="46" name="Picture 45">
              <a:extLst>
                <a:ext uri="{FF2B5EF4-FFF2-40B4-BE49-F238E27FC236}">
                  <a16:creationId xmlns:a16="http://schemas.microsoft.com/office/drawing/2014/main" id="{29E98C09-2F10-5243-8806-C4FDD28B55F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99364" y="1893871"/>
              <a:ext cx="1265022" cy="363164"/>
            </a:xfrm>
            <a:prstGeom prst="rect">
              <a:avLst/>
            </a:prstGeom>
          </p:spPr>
        </p:pic>
        <p:pic>
          <p:nvPicPr>
            <p:cNvPr id="50" name="Picture 49">
              <a:extLst>
                <a:ext uri="{FF2B5EF4-FFF2-40B4-BE49-F238E27FC236}">
                  <a16:creationId xmlns:a16="http://schemas.microsoft.com/office/drawing/2014/main" id="{B5517120-4561-8D4E-91A5-20525FD3E96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73474" y="1822852"/>
              <a:ext cx="697587" cy="657147"/>
            </a:xfrm>
            <a:prstGeom prst="ellipse">
              <a:avLst/>
            </a:prstGeom>
          </p:spPr>
        </p:pic>
      </p:grpSp>
      <p:pic>
        <p:nvPicPr>
          <p:cNvPr id="73" name="Picture 72">
            <a:extLst>
              <a:ext uri="{FF2B5EF4-FFF2-40B4-BE49-F238E27FC236}">
                <a16:creationId xmlns:a16="http://schemas.microsoft.com/office/drawing/2014/main" id="{BBE527EE-AF51-A042-8069-1FB83FEC6A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53308" y="4283238"/>
            <a:ext cx="1446486" cy="1446486"/>
          </a:xfrm>
          <a:prstGeom prst="ellipse">
            <a:avLst/>
          </a:prstGeom>
        </p:spPr>
      </p:pic>
      <p:grpSp>
        <p:nvGrpSpPr>
          <p:cNvPr id="19" name="Group 18"/>
          <p:cNvGrpSpPr/>
          <p:nvPr/>
        </p:nvGrpSpPr>
        <p:grpSpPr>
          <a:xfrm>
            <a:off x="8722289" y="2534232"/>
            <a:ext cx="1746974" cy="913624"/>
            <a:chOff x="8722289" y="2534232"/>
            <a:chExt cx="1746974" cy="913624"/>
          </a:xfrm>
        </p:grpSpPr>
        <p:sp>
          <p:nvSpPr>
            <p:cNvPr id="130" name="Rectangle 129">
              <a:extLst>
                <a:ext uri="{FF2B5EF4-FFF2-40B4-BE49-F238E27FC236}">
                  <a16:creationId xmlns:a16="http://schemas.microsoft.com/office/drawing/2014/main" id="{40B56922-9388-A84D-9909-C12A9B353B0F}"/>
                </a:ext>
              </a:extLst>
            </p:cNvPr>
            <p:cNvSpPr/>
            <p:nvPr/>
          </p:nvSpPr>
          <p:spPr>
            <a:xfrm>
              <a:off x="8722289" y="2534232"/>
              <a:ext cx="1746974" cy="913624"/>
            </a:xfrm>
            <a:prstGeom prst="rect">
              <a:avLst/>
            </a:prstGeom>
            <a:solidFill>
              <a:schemeClr val="accent1">
                <a:lumMod val="20000"/>
                <a:lumOff val="8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a:extLst>
                <a:ext uri="{FF2B5EF4-FFF2-40B4-BE49-F238E27FC236}">
                  <a16:creationId xmlns:a16="http://schemas.microsoft.com/office/drawing/2014/main" id="{315D6978-B479-D34E-B8C6-2AA11D89A2A6}"/>
                </a:ext>
              </a:extLst>
            </p:cNvPr>
            <p:cNvPicPr>
              <a:picLocks noChangeAspect="1"/>
            </p:cNvPicPr>
            <p:nvPr/>
          </p:nvPicPr>
          <p:blipFill>
            <a:blip r:embed="rId18"/>
            <a:stretch>
              <a:fillRect/>
            </a:stretch>
          </p:blipFill>
          <p:spPr>
            <a:xfrm>
              <a:off x="9151329" y="2554529"/>
              <a:ext cx="860799" cy="860799"/>
            </a:xfrm>
            <a:prstGeom prst="rect">
              <a:avLst/>
            </a:prstGeom>
          </p:spPr>
        </p:pic>
      </p:grpSp>
      <p:grpSp>
        <p:nvGrpSpPr>
          <p:cNvPr id="18" name="Group 17"/>
          <p:cNvGrpSpPr/>
          <p:nvPr/>
        </p:nvGrpSpPr>
        <p:grpSpPr>
          <a:xfrm>
            <a:off x="8604444" y="1103630"/>
            <a:ext cx="2419127" cy="923984"/>
            <a:chOff x="8604444" y="1103630"/>
            <a:chExt cx="2419127" cy="923984"/>
          </a:xfrm>
        </p:grpSpPr>
        <p:sp>
          <p:nvSpPr>
            <p:cNvPr id="131" name="Rectangle 130">
              <a:extLst>
                <a:ext uri="{FF2B5EF4-FFF2-40B4-BE49-F238E27FC236}">
                  <a16:creationId xmlns:a16="http://schemas.microsoft.com/office/drawing/2014/main" id="{0ABB23CA-A5E9-6C43-956E-598E4A6C6105}"/>
                </a:ext>
              </a:extLst>
            </p:cNvPr>
            <p:cNvSpPr/>
            <p:nvPr/>
          </p:nvSpPr>
          <p:spPr>
            <a:xfrm>
              <a:off x="8604444" y="1103630"/>
              <a:ext cx="2419127" cy="916650"/>
            </a:xfrm>
            <a:prstGeom prst="rect">
              <a:avLst/>
            </a:prstGeom>
            <a:solidFill>
              <a:schemeClr val="accent1">
                <a:lumMod val="20000"/>
                <a:lumOff val="8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2" name="Google Shape;871;p40">
              <a:extLst>
                <a:ext uri="{FF2B5EF4-FFF2-40B4-BE49-F238E27FC236}">
                  <a16:creationId xmlns:a16="http://schemas.microsoft.com/office/drawing/2014/main" id="{0B0F3117-AB25-304C-8838-FDE9A3EBB2C4}"/>
                </a:ext>
              </a:extLst>
            </p:cNvPr>
            <p:cNvPicPr preferRelativeResize="0"/>
            <p:nvPr/>
          </p:nvPicPr>
          <p:blipFill>
            <a:blip r:embed="rId19">
              <a:alphaModFix/>
            </a:blip>
            <a:stretch>
              <a:fillRect/>
            </a:stretch>
          </p:blipFill>
          <p:spPr>
            <a:xfrm>
              <a:off x="8741913" y="1118755"/>
              <a:ext cx="1012402" cy="908859"/>
            </a:xfrm>
            <a:prstGeom prst="ellipse">
              <a:avLst/>
            </a:prstGeom>
            <a:noFill/>
            <a:ln>
              <a:noFill/>
            </a:ln>
          </p:spPr>
        </p:pic>
      </p:grpSp>
      <p:grpSp>
        <p:nvGrpSpPr>
          <p:cNvPr id="15" name="Group 14"/>
          <p:cNvGrpSpPr/>
          <p:nvPr/>
        </p:nvGrpSpPr>
        <p:grpSpPr>
          <a:xfrm>
            <a:off x="8222522" y="4021528"/>
            <a:ext cx="2386997" cy="1659186"/>
            <a:chOff x="7385057" y="3940366"/>
            <a:chExt cx="2464213" cy="1594432"/>
          </a:xfrm>
        </p:grpSpPr>
        <p:sp>
          <p:nvSpPr>
            <p:cNvPr id="792" name="Google Shape;792;p39"/>
            <p:cNvSpPr txBox="1"/>
            <p:nvPr/>
          </p:nvSpPr>
          <p:spPr>
            <a:xfrm>
              <a:off x="7385057" y="5088901"/>
              <a:ext cx="2464213" cy="445897"/>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Mobile app</a:t>
              </a:r>
              <a:endParaRPr sz="1200" b="1" dirty="0">
                <a:latin typeface="Concert One"/>
                <a:ea typeface="Concert One"/>
                <a:cs typeface="Concert One"/>
                <a:sym typeface="Concert One"/>
              </a:endParaRPr>
            </a:p>
          </p:txBody>
        </p:sp>
        <p:pic>
          <p:nvPicPr>
            <p:cNvPr id="14" name="Picture 1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941805" y="3940366"/>
              <a:ext cx="1203846" cy="1203846"/>
            </a:xfrm>
            <a:prstGeom prst="rect">
              <a:avLst/>
            </a:prstGeom>
          </p:spPr>
        </p:pic>
      </p:grpSp>
      <p:grpSp>
        <p:nvGrpSpPr>
          <p:cNvPr id="20" name="Group 19"/>
          <p:cNvGrpSpPr/>
          <p:nvPr/>
        </p:nvGrpSpPr>
        <p:grpSpPr>
          <a:xfrm>
            <a:off x="8782140" y="4254436"/>
            <a:ext cx="1510096" cy="980145"/>
            <a:chOff x="10072390" y="3508434"/>
            <a:chExt cx="1510096" cy="980145"/>
          </a:xfrm>
        </p:grpSpPr>
        <p:sp>
          <p:nvSpPr>
            <p:cNvPr id="152" name="Rectangle 151">
              <a:extLst>
                <a:ext uri="{FF2B5EF4-FFF2-40B4-BE49-F238E27FC236}">
                  <a16:creationId xmlns:a16="http://schemas.microsoft.com/office/drawing/2014/main" id="{8662BFC9-BF91-B442-B9F0-C4BFB92C8745}"/>
                </a:ext>
              </a:extLst>
            </p:cNvPr>
            <p:cNvSpPr/>
            <p:nvPr/>
          </p:nvSpPr>
          <p:spPr>
            <a:xfrm>
              <a:off x="10072390" y="3508434"/>
              <a:ext cx="1510096" cy="980145"/>
            </a:xfrm>
            <a:prstGeom prst="rect">
              <a:avLst/>
            </a:prstGeom>
            <a:solidFill>
              <a:schemeClr val="accent1">
                <a:lumMod val="20000"/>
                <a:lumOff val="8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3" name="Google Shape;793;p39"/>
            <p:cNvPicPr preferRelativeResize="0"/>
            <p:nvPr/>
          </p:nvPicPr>
          <p:blipFill>
            <a:blip r:embed="rId21">
              <a:alphaModFix/>
            </a:blip>
            <a:stretch>
              <a:fillRect/>
            </a:stretch>
          </p:blipFill>
          <p:spPr>
            <a:xfrm>
              <a:off x="10424056" y="3577739"/>
              <a:ext cx="826898" cy="808433"/>
            </a:xfrm>
            <a:prstGeom prst="ellipse">
              <a:avLst/>
            </a:prstGeom>
            <a:noFill/>
            <a:ln>
              <a:noFill/>
            </a:ln>
          </p:spPr>
        </p:pic>
      </p:grpSp>
      <p:sp>
        <p:nvSpPr>
          <p:cNvPr id="124" name="Rectangle 123">
            <a:extLst>
              <a:ext uri="{FF2B5EF4-FFF2-40B4-BE49-F238E27FC236}">
                <a16:creationId xmlns:a16="http://schemas.microsoft.com/office/drawing/2014/main" id="{B35C3D12-6A34-984A-835C-884A961E22D5}"/>
              </a:ext>
            </a:extLst>
          </p:cNvPr>
          <p:cNvSpPr/>
          <p:nvPr/>
        </p:nvSpPr>
        <p:spPr>
          <a:xfrm>
            <a:off x="3132905" y="5717472"/>
            <a:ext cx="7791953" cy="457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20000"/>
                  <a:lumOff val="80000"/>
                </a:schemeClr>
              </a:solidFill>
            </a:endParaRPr>
          </a:p>
        </p:txBody>
      </p:sp>
      <p:pic>
        <p:nvPicPr>
          <p:cNvPr id="133" name="Picture 132">
            <a:extLst>
              <a:ext uri="{FF2B5EF4-FFF2-40B4-BE49-F238E27FC236}">
                <a16:creationId xmlns:a16="http://schemas.microsoft.com/office/drawing/2014/main" id="{5B0030EA-0C21-0849-9BDB-D3D407C3E54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28685" y="5834987"/>
            <a:ext cx="1485947" cy="832130"/>
          </a:xfrm>
          <a:prstGeom prst="rect">
            <a:avLst/>
          </a:prstGeom>
        </p:spPr>
      </p:pic>
      <p:pic>
        <p:nvPicPr>
          <p:cNvPr id="137" name="Picture 136">
            <a:extLst>
              <a:ext uri="{FF2B5EF4-FFF2-40B4-BE49-F238E27FC236}">
                <a16:creationId xmlns:a16="http://schemas.microsoft.com/office/drawing/2014/main" id="{6F478260-40E8-454E-AB52-52D1EDED38A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626497" y="5934709"/>
            <a:ext cx="2300587" cy="740501"/>
          </a:xfrm>
          <a:prstGeom prst="rect">
            <a:avLst/>
          </a:prstGeom>
        </p:spPr>
      </p:pic>
      <p:pic>
        <p:nvPicPr>
          <p:cNvPr id="142" name="Picture 141">
            <a:extLst>
              <a:ext uri="{FF2B5EF4-FFF2-40B4-BE49-F238E27FC236}">
                <a16:creationId xmlns:a16="http://schemas.microsoft.com/office/drawing/2014/main" id="{A197E00C-4B0F-6D4D-B3D5-D7A77F96341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038949" y="5816082"/>
            <a:ext cx="1437099" cy="799229"/>
          </a:xfrm>
          <a:prstGeom prst="rect">
            <a:avLst/>
          </a:prstGeom>
        </p:spPr>
      </p:pic>
      <p:grpSp>
        <p:nvGrpSpPr>
          <p:cNvPr id="11" name="Group 10"/>
          <p:cNvGrpSpPr/>
          <p:nvPr/>
        </p:nvGrpSpPr>
        <p:grpSpPr>
          <a:xfrm>
            <a:off x="6523349" y="4611210"/>
            <a:ext cx="2134599" cy="465771"/>
            <a:chOff x="7160054" y="4948489"/>
            <a:chExt cx="1533912" cy="620093"/>
          </a:xfrm>
        </p:grpSpPr>
        <p:grpSp>
          <p:nvGrpSpPr>
            <p:cNvPr id="845" name="Google Shape;845;p39"/>
            <p:cNvGrpSpPr/>
            <p:nvPr/>
          </p:nvGrpSpPr>
          <p:grpSpPr>
            <a:xfrm>
              <a:off x="7160054" y="4948489"/>
              <a:ext cx="1533912" cy="496822"/>
              <a:chOff x="5833625" y="3197043"/>
              <a:chExt cx="1537893" cy="1316804"/>
            </a:xfrm>
          </p:grpSpPr>
          <p:cxnSp>
            <p:nvCxnSpPr>
              <p:cNvPr id="846" name="Google Shape;846;p39"/>
              <p:cNvCxnSpPr>
                <a:cxnSpLocks/>
              </p:cNvCxnSpPr>
              <p:nvPr/>
            </p:nvCxnSpPr>
            <p:spPr>
              <a:xfrm flipV="1">
                <a:off x="5880736" y="3478102"/>
                <a:ext cx="1490782" cy="1035745"/>
              </a:xfrm>
              <a:prstGeom prst="straightConnector1">
                <a:avLst/>
              </a:prstGeom>
              <a:noFill/>
              <a:ln w="9525" cap="flat" cmpd="sng">
                <a:solidFill>
                  <a:schemeClr val="dk2"/>
                </a:solidFill>
                <a:prstDash val="dash"/>
                <a:round/>
                <a:headEnd type="none" w="med" len="med"/>
                <a:tailEnd type="triangle" w="med" len="med"/>
              </a:ln>
            </p:spPr>
          </p:cxnSp>
          <p:cxnSp>
            <p:nvCxnSpPr>
              <p:cNvPr id="847" name="Google Shape;847;p39"/>
              <p:cNvCxnSpPr>
                <a:cxnSpLocks/>
              </p:cNvCxnSpPr>
              <p:nvPr/>
            </p:nvCxnSpPr>
            <p:spPr>
              <a:xfrm flipH="1">
                <a:off x="5833625" y="3197043"/>
                <a:ext cx="1526242" cy="925233"/>
              </a:xfrm>
              <a:prstGeom prst="straightConnector1">
                <a:avLst/>
              </a:prstGeom>
              <a:noFill/>
              <a:ln w="9525" cap="flat" cmpd="sng">
                <a:solidFill>
                  <a:schemeClr val="dk2"/>
                </a:solidFill>
                <a:prstDash val="solid"/>
                <a:round/>
                <a:headEnd type="none" w="med" len="med"/>
                <a:tailEnd type="triangle" w="med" len="med"/>
              </a:ln>
            </p:spPr>
          </p:cxnSp>
        </p:grpSp>
        <p:sp>
          <p:nvSpPr>
            <p:cNvPr id="2" name="TextBox 1">
              <a:extLst>
                <a:ext uri="{FF2B5EF4-FFF2-40B4-BE49-F238E27FC236}">
                  <a16:creationId xmlns:a16="http://schemas.microsoft.com/office/drawing/2014/main" id="{8CB0EB50-0260-1C4B-969A-83BF56DE0CEC}"/>
                </a:ext>
              </a:extLst>
            </p:cNvPr>
            <p:cNvSpPr txBox="1"/>
            <p:nvPr/>
          </p:nvSpPr>
          <p:spPr>
            <a:xfrm>
              <a:off x="7713036" y="5260806"/>
              <a:ext cx="383438" cy="307776"/>
            </a:xfrm>
            <a:prstGeom prst="rect">
              <a:avLst/>
            </a:prstGeom>
            <a:noFill/>
          </p:spPr>
          <p:txBody>
            <a:bodyPr wrap="none" rtlCol="0">
              <a:spAutoFit/>
            </a:bodyPr>
            <a:lstStyle/>
            <a:p>
              <a:r>
                <a:rPr lang="en-US" sz="1400" b="1" dirty="0"/>
                <a:t>13</a:t>
              </a:r>
            </a:p>
          </p:txBody>
        </p:sp>
      </p:grpSp>
      <p:pic>
        <p:nvPicPr>
          <p:cNvPr id="22" name="Picture 2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995750" y="1127688"/>
            <a:ext cx="792184" cy="846976"/>
          </a:xfrm>
          <a:prstGeom prst="rect">
            <a:avLst/>
          </a:prstGeom>
        </p:spPr>
      </p:pic>
      <p:sp>
        <p:nvSpPr>
          <p:cNvPr id="100" name="Google Shape;1971;p91">
            <a:extLst>
              <a:ext uri="{FF2B5EF4-FFF2-40B4-BE49-F238E27FC236}">
                <a16:creationId xmlns:a16="http://schemas.microsoft.com/office/drawing/2014/main" id="{A0A676BD-03F3-49D6-8910-6E621A6EF99B}"/>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8</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66248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1"/>
                                        </p:tgtEl>
                                        <p:attrNameLst>
                                          <p:attrName>style.visibility</p:attrName>
                                        </p:attrNameLst>
                                      </p:cBhvr>
                                      <p:to>
                                        <p:strVal val="visible"/>
                                      </p:to>
                                    </p:set>
                                    <p:animEffect transition="in" filter="fade">
                                      <p:cBhvr>
                                        <p:cTn id="7" dur="500"/>
                                        <p:tgtEl>
                                          <p:spTgt spid="8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nodeType="withEffect">
                                  <p:stCondLst>
                                    <p:cond delay="0"/>
                                  </p:stCondLst>
                                  <p:childTnLst>
                                    <p:set>
                                      <p:cBhvr>
                                        <p:cTn id="12" dur="1" fill="hold">
                                          <p:stCondLst>
                                            <p:cond delay="0"/>
                                          </p:stCondLst>
                                        </p:cTn>
                                        <p:tgtEl>
                                          <p:spTgt spid="803"/>
                                        </p:tgtEl>
                                        <p:attrNameLst>
                                          <p:attrName>style.visibility</p:attrName>
                                        </p:attrNameLst>
                                      </p:cBhvr>
                                      <p:to>
                                        <p:strVal val="visible"/>
                                      </p:to>
                                    </p:set>
                                    <p:animEffect transition="in" filter="fade">
                                      <p:cBhvr>
                                        <p:cTn id="13" dur="500"/>
                                        <p:tgtEl>
                                          <p:spTgt spid="80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822"/>
                                        </p:tgtEl>
                                        <p:attrNameLst>
                                          <p:attrName>style.visibility</p:attrName>
                                        </p:attrNameLst>
                                      </p:cBhvr>
                                      <p:to>
                                        <p:strVal val="visible"/>
                                      </p:to>
                                    </p:set>
                                    <p:animEffect transition="in" filter="fade">
                                      <p:cBhvr>
                                        <p:cTn id="21" dur="500"/>
                                        <p:tgtEl>
                                          <p:spTgt spid="822"/>
                                        </p:tgtEl>
                                      </p:cBhvr>
                                    </p:animEffect>
                                  </p:childTnLst>
                                </p:cTn>
                              </p:par>
                              <p:par>
                                <p:cTn id="22" presetID="10" presetClass="entr" presetSubtype="0" fill="hold" nodeType="withEffect">
                                  <p:stCondLst>
                                    <p:cond delay="0"/>
                                  </p:stCondLst>
                                  <p:childTnLst>
                                    <p:set>
                                      <p:cBhvr>
                                        <p:cTn id="23" dur="1" fill="hold">
                                          <p:stCondLst>
                                            <p:cond delay="0"/>
                                          </p:stCondLst>
                                        </p:cTn>
                                        <p:tgtEl>
                                          <p:spTgt spid="812"/>
                                        </p:tgtEl>
                                        <p:attrNameLst>
                                          <p:attrName>style.visibility</p:attrName>
                                        </p:attrNameLst>
                                      </p:cBhvr>
                                      <p:to>
                                        <p:strVal val="visible"/>
                                      </p:to>
                                    </p:set>
                                    <p:animEffect transition="in" filter="fade">
                                      <p:cBhvr>
                                        <p:cTn id="24" dur="500"/>
                                        <p:tgtEl>
                                          <p:spTgt spid="8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par>
                                <p:cTn id="30" presetID="10" presetClass="entr" presetSubtype="0" fill="hold"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824"/>
                                        </p:tgtEl>
                                        <p:attrNameLst>
                                          <p:attrName>style.visibility</p:attrName>
                                        </p:attrNameLst>
                                      </p:cBhvr>
                                      <p:to>
                                        <p:strVal val="visible"/>
                                      </p:to>
                                    </p:set>
                                    <p:animEffect transition="in" filter="fade">
                                      <p:cBhvr>
                                        <p:cTn id="46" dur="500"/>
                                        <p:tgtEl>
                                          <p:spTgt spid="8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27"/>
                                        </p:tgtEl>
                                        <p:attrNameLst>
                                          <p:attrName>style.visibility</p:attrName>
                                        </p:attrNameLst>
                                      </p:cBhvr>
                                      <p:to>
                                        <p:strVal val="visible"/>
                                      </p:to>
                                    </p:set>
                                    <p:animEffect transition="in" filter="fade">
                                      <p:cBhvr>
                                        <p:cTn id="56" dur="500"/>
                                        <p:tgtEl>
                                          <p:spTgt spid="8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fade">
                                      <p:cBhvr>
                                        <p:cTn id="59" dur="500"/>
                                        <p:tgtEl>
                                          <p:spTgt spid="69"/>
                                        </p:tgtEl>
                                      </p:cBhvr>
                                    </p:animEffect>
                                  </p:childTnLst>
                                </p:cTn>
                              </p:par>
                              <p:par>
                                <p:cTn id="60" presetID="10" presetClass="entr" presetSubtype="0" fill="hold"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10" presetClass="entr" presetSubtype="0" fill="hold"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par>
                                <p:cTn id="76" presetID="10" presetClass="entr" presetSubtype="0" fill="hold" nodeType="withEffect">
                                  <p:stCondLst>
                                    <p:cond delay="0"/>
                                  </p:stCondLst>
                                  <p:childTnLst>
                                    <p:set>
                                      <p:cBhvr>
                                        <p:cTn id="77" dur="1" fill="hold">
                                          <p:stCondLst>
                                            <p:cond delay="0"/>
                                          </p:stCondLst>
                                        </p:cTn>
                                        <p:tgtEl>
                                          <p:spTgt spid="837"/>
                                        </p:tgtEl>
                                        <p:attrNameLst>
                                          <p:attrName>style.visibility</p:attrName>
                                        </p:attrNameLst>
                                      </p:cBhvr>
                                      <p:to>
                                        <p:strVal val="visible"/>
                                      </p:to>
                                    </p:set>
                                    <p:animEffect transition="in" filter="fade">
                                      <p:cBhvr>
                                        <p:cTn id="78" dur="500"/>
                                        <p:tgtEl>
                                          <p:spTgt spid="837"/>
                                        </p:tgtEl>
                                      </p:cBhvr>
                                    </p:animEffect>
                                  </p:childTnLst>
                                </p:cTn>
                              </p:par>
                              <p:par>
                                <p:cTn id="79" presetID="10" presetClass="entr" presetSubtype="0" fill="hold" nodeType="withEffect">
                                  <p:stCondLst>
                                    <p:cond delay="0"/>
                                  </p:stCondLst>
                                  <p:childTnLst>
                                    <p:set>
                                      <p:cBhvr>
                                        <p:cTn id="80" dur="1" fill="hold">
                                          <p:stCondLst>
                                            <p:cond delay="0"/>
                                          </p:stCondLst>
                                        </p:cTn>
                                        <p:tgtEl>
                                          <p:spTgt spid="809"/>
                                        </p:tgtEl>
                                        <p:attrNameLst>
                                          <p:attrName>style.visibility</p:attrName>
                                        </p:attrNameLst>
                                      </p:cBhvr>
                                      <p:to>
                                        <p:strVal val="visible"/>
                                      </p:to>
                                    </p:set>
                                    <p:animEffect transition="in" filter="fade">
                                      <p:cBhvr>
                                        <p:cTn id="81" dur="500"/>
                                        <p:tgtEl>
                                          <p:spTgt spid="80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nodeType="withEffect">
                                  <p:stCondLst>
                                    <p:cond delay="0"/>
                                  </p:stCondLst>
                                  <p:childTnLst>
                                    <p:set>
                                      <p:cBhvr>
                                        <p:cTn id="88" dur="1" fill="hold">
                                          <p:stCondLst>
                                            <p:cond delay="0"/>
                                          </p:stCondLst>
                                        </p:cTn>
                                        <p:tgtEl>
                                          <p:spTgt spid="838"/>
                                        </p:tgtEl>
                                        <p:attrNameLst>
                                          <p:attrName>style.visibility</p:attrName>
                                        </p:attrNameLst>
                                      </p:cBhvr>
                                      <p:to>
                                        <p:strVal val="visible"/>
                                      </p:to>
                                    </p:set>
                                    <p:animEffect transition="in" filter="fade">
                                      <p:cBhvr>
                                        <p:cTn id="89" dur="500"/>
                                        <p:tgtEl>
                                          <p:spTgt spid="83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8"/>
                                        </p:tgtEl>
                                        <p:attrNameLst>
                                          <p:attrName>style.visibility</p:attrName>
                                        </p:attrNameLst>
                                      </p:cBhvr>
                                      <p:to>
                                        <p:strVal val="visible"/>
                                      </p:to>
                                    </p:set>
                                    <p:animEffect transition="in" filter="fade">
                                      <p:cBhvr>
                                        <p:cTn id="94" dur="500"/>
                                        <p:tgtEl>
                                          <p:spTgt spid="78"/>
                                        </p:tgtEl>
                                      </p:cBhvr>
                                    </p:animEffect>
                                  </p:childTnLst>
                                </p:cTn>
                              </p:par>
                              <p:par>
                                <p:cTn id="95" presetID="10" presetClass="entr" presetSubtype="0" fill="hold" nodeType="withEffect">
                                  <p:stCondLst>
                                    <p:cond delay="0"/>
                                  </p:stCondLst>
                                  <p:childTnLst>
                                    <p:set>
                                      <p:cBhvr>
                                        <p:cTn id="96" dur="1" fill="hold">
                                          <p:stCondLst>
                                            <p:cond delay="0"/>
                                          </p:stCondLst>
                                        </p:cTn>
                                        <p:tgtEl>
                                          <p:spTgt spid="93"/>
                                        </p:tgtEl>
                                        <p:attrNameLst>
                                          <p:attrName>style.visibility</p:attrName>
                                        </p:attrNameLst>
                                      </p:cBhvr>
                                      <p:to>
                                        <p:strVal val="visible"/>
                                      </p:to>
                                    </p:set>
                                    <p:animEffect transition="in" filter="fade">
                                      <p:cBhvr>
                                        <p:cTn id="97" dur="500"/>
                                        <p:tgtEl>
                                          <p:spTgt spid="9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fade">
                                      <p:cBhvr>
                                        <p:cTn id="102" dur="500"/>
                                        <p:tgtEl>
                                          <p:spTgt spid="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fade">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fade">
                                      <p:cBhvr>
                                        <p:cTn id="117" dur="500"/>
                                        <p:tgtEl>
                                          <p:spTgt spid="11"/>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nodeType="clickEffect">
                                  <p:stCondLst>
                                    <p:cond delay="0"/>
                                  </p:stCondLst>
                                  <p:childTnLst>
                                    <p:set>
                                      <p:cBhvr>
                                        <p:cTn id="121" dur="1" fill="hold">
                                          <p:stCondLst>
                                            <p:cond delay="0"/>
                                          </p:stCondLst>
                                        </p:cTn>
                                        <p:tgtEl>
                                          <p:spTgt spid="812"/>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fade">
                                      <p:cBhvr>
                                        <p:cTn id="126" dur="500"/>
                                        <p:tgtEl>
                                          <p:spTgt spid="7"/>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10"/>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nodeType="clickEffect">
                                  <p:stCondLst>
                                    <p:cond delay="0"/>
                                  </p:stCondLst>
                                  <p:childTnLst>
                                    <p:set>
                                      <p:cBhvr>
                                        <p:cTn id="139" dur="1" fill="hold">
                                          <p:stCondLst>
                                            <p:cond delay="0"/>
                                          </p:stCondLst>
                                        </p:cTn>
                                        <p:tgtEl>
                                          <p:spTgt spid="3"/>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8"/>
                                        </p:tgtEl>
                                        <p:attrNameLst>
                                          <p:attrName>style.visibility</p:attrName>
                                        </p:attrNameLst>
                                      </p:cBhvr>
                                      <p:to>
                                        <p:strVal val="visible"/>
                                      </p:to>
                                    </p:set>
                                    <p:animEffect transition="in" filter="fade">
                                      <p:cBhvr>
                                        <p:cTn id="144" dur="500"/>
                                        <p:tgtEl>
                                          <p:spTgt spid="18"/>
                                        </p:tgtEl>
                                      </p:cBhvr>
                                    </p:animEffect>
                                  </p:childTnLst>
                                </p:cTn>
                              </p:par>
                              <p:par>
                                <p:cTn id="145" presetID="10" presetClass="entr" presetSubtype="0" fill="hold"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500"/>
                                        <p:tgtEl>
                                          <p:spTgt spid="22"/>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809"/>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9"/>
                                        </p:tgtEl>
                                        <p:attrNameLst>
                                          <p:attrName>style.visibility</p:attrName>
                                        </p:attrNameLst>
                                      </p:cBhvr>
                                      <p:to>
                                        <p:strVal val="visible"/>
                                      </p:to>
                                    </p:set>
                                    <p:animEffect transition="in" filter="fade">
                                      <p:cBhvr>
                                        <p:cTn id="156" dur="500"/>
                                        <p:tgtEl>
                                          <p:spTgt spid="19"/>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15"/>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20"/>
                                        </p:tgtEl>
                                        <p:attrNameLst>
                                          <p:attrName>style.visibility</p:attrName>
                                        </p:attrNameLst>
                                      </p:cBhvr>
                                      <p:to>
                                        <p:strVal val="visible"/>
                                      </p:to>
                                    </p:set>
                                    <p:animEffect transition="in" filter="fade">
                                      <p:cBhvr>
                                        <p:cTn id="165" dur="500"/>
                                        <p:tgtEl>
                                          <p:spTgt spid="20"/>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24"/>
                                        </p:tgtEl>
                                        <p:attrNameLst>
                                          <p:attrName>style.visibility</p:attrName>
                                        </p:attrNameLst>
                                      </p:cBhvr>
                                      <p:to>
                                        <p:strVal val="visible"/>
                                      </p:to>
                                    </p:set>
                                    <p:animEffect transition="in" filter="fade">
                                      <p:cBhvr>
                                        <p:cTn id="170" dur="500"/>
                                        <p:tgtEl>
                                          <p:spTgt spid="124"/>
                                        </p:tgtEl>
                                      </p:cBhvr>
                                    </p:animEffect>
                                  </p:childTnLst>
                                </p:cTn>
                              </p:par>
                              <p:par>
                                <p:cTn id="171" presetID="10" presetClass="entr" presetSubtype="0" fill="hold" nodeType="withEffect">
                                  <p:stCondLst>
                                    <p:cond delay="0"/>
                                  </p:stCondLst>
                                  <p:childTnLst>
                                    <p:set>
                                      <p:cBhvr>
                                        <p:cTn id="172" dur="1" fill="hold">
                                          <p:stCondLst>
                                            <p:cond delay="0"/>
                                          </p:stCondLst>
                                        </p:cTn>
                                        <p:tgtEl>
                                          <p:spTgt spid="133"/>
                                        </p:tgtEl>
                                        <p:attrNameLst>
                                          <p:attrName>style.visibility</p:attrName>
                                        </p:attrNameLst>
                                      </p:cBhvr>
                                      <p:to>
                                        <p:strVal val="visible"/>
                                      </p:to>
                                    </p:set>
                                    <p:animEffect transition="in" filter="fade">
                                      <p:cBhvr>
                                        <p:cTn id="173" dur="500"/>
                                        <p:tgtEl>
                                          <p:spTgt spid="133"/>
                                        </p:tgtEl>
                                      </p:cBhvr>
                                    </p:animEffect>
                                  </p:childTnLst>
                                </p:cTn>
                              </p:par>
                              <p:par>
                                <p:cTn id="174" presetID="10" presetClass="entr" presetSubtype="0" fill="hold" nodeType="withEffect">
                                  <p:stCondLst>
                                    <p:cond delay="0"/>
                                  </p:stCondLst>
                                  <p:childTnLst>
                                    <p:set>
                                      <p:cBhvr>
                                        <p:cTn id="175" dur="1" fill="hold">
                                          <p:stCondLst>
                                            <p:cond delay="0"/>
                                          </p:stCondLst>
                                        </p:cTn>
                                        <p:tgtEl>
                                          <p:spTgt spid="137"/>
                                        </p:tgtEl>
                                        <p:attrNameLst>
                                          <p:attrName>style.visibility</p:attrName>
                                        </p:attrNameLst>
                                      </p:cBhvr>
                                      <p:to>
                                        <p:strVal val="visible"/>
                                      </p:to>
                                    </p:set>
                                    <p:animEffect transition="in" filter="fade">
                                      <p:cBhvr>
                                        <p:cTn id="176" dur="500"/>
                                        <p:tgtEl>
                                          <p:spTgt spid="137"/>
                                        </p:tgtEl>
                                      </p:cBhvr>
                                    </p:animEffect>
                                  </p:childTnLst>
                                </p:cTn>
                              </p:par>
                              <p:par>
                                <p:cTn id="177" presetID="10" presetClass="entr" presetSubtype="0" fill="hold" nodeType="withEffect">
                                  <p:stCondLst>
                                    <p:cond delay="0"/>
                                  </p:stCondLst>
                                  <p:childTnLst>
                                    <p:set>
                                      <p:cBhvr>
                                        <p:cTn id="178" dur="1" fill="hold">
                                          <p:stCondLst>
                                            <p:cond delay="0"/>
                                          </p:stCondLst>
                                        </p:cTn>
                                        <p:tgtEl>
                                          <p:spTgt spid="142"/>
                                        </p:tgtEl>
                                        <p:attrNameLst>
                                          <p:attrName>style.visibility</p:attrName>
                                        </p:attrNameLst>
                                      </p:cBhvr>
                                      <p:to>
                                        <p:strVal val="visible"/>
                                      </p:to>
                                    </p:set>
                                    <p:animEffect transition="in" filter="fade">
                                      <p:cBhvr>
                                        <p:cTn id="179"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4" grpId="0"/>
      <p:bldP spid="65" grpId="0"/>
      <p:bldP spid="68" grpId="0"/>
      <p:bldP spid="69" grpId="0"/>
      <p:bldP spid="75" grpId="0"/>
      <p:bldP spid="76" grpId="0"/>
      <p:bldP spid="77" grpId="0"/>
      <p:bldP spid="78" grpId="0"/>
      <p:bldP spid="12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1971" name="Google Shape;1971;p91"/>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9</a:t>
            </a:fld>
            <a:endParaRPr sz="2267">
              <a:latin typeface="Concert One"/>
              <a:ea typeface="Concert One"/>
              <a:cs typeface="Concert One"/>
              <a:sym typeface="Concert One"/>
            </a:endParaRPr>
          </a:p>
        </p:txBody>
      </p:sp>
      <p:sp>
        <p:nvSpPr>
          <p:cNvPr id="6" name="Google Shape;668;p32">
            <a:extLst>
              <a:ext uri="{FF2B5EF4-FFF2-40B4-BE49-F238E27FC236}">
                <a16:creationId xmlns:a16="http://schemas.microsoft.com/office/drawing/2014/main" id="{977566DF-52AD-0349-BB73-D4A1D7E03E57}"/>
              </a:ext>
            </a:extLst>
          </p:cNvPr>
          <p:cNvSpPr/>
          <p:nvPr/>
        </p:nvSpPr>
        <p:spPr>
          <a:xfrm>
            <a:off x="3170192" y="1939929"/>
            <a:ext cx="5851615"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871538" indent="-854075" algn="ctr">
              <a:buClr>
                <a:srgbClr val="0B5394"/>
              </a:buClr>
              <a:buSzPct val="100000"/>
              <a:buFont typeface="+mj-lt"/>
              <a:buAutoNum type="romanUcPeriod" startAt="3"/>
            </a:pPr>
            <a:r>
              <a:rPr lang="en-US" sz="4800" b="1" dirty="0">
                <a:solidFill>
                  <a:srgbClr val="0B5394"/>
                </a:solidFill>
                <a:latin typeface="Concert One"/>
                <a:ea typeface="Concert One"/>
                <a:cs typeface="Concert One"/>
                <a:sym typeface="Concert One"/>
              </a:rPr>
              <a:t>DETECTION</a:t>
            </a:r>
          </a:p>
          <a:p>
            <a:pPr marL="530225" lvl="0" indent="-455613" algn="ctr">
              <a:spcBef>
                <a:spcPts val="2000"/>
              </a:spcBef>
              <a:buFont typeface="+mj-lt"/>
              <a:buAutoNum type="arabicPeriod"/>
            </a:pPr>
            <a:r>
              <a:rPr lang="en-US" sz="2200" dirty="0">
                <a:solidFill>
                  <a:srgbClr val="0B5394"/>
                </a:solidFill>
                <a:latin typeface="Josefin Sans"/>
                <a:ea typeface="Josefin Sans"/>
                <a:cs typeface="Josefin Sans"/>
                <a:sym typeface="Josefin Sans"/>
              </a:rPr>
              <a:t>Detect emotion</a:t>
            </a:r>
          </a:p>
          <a:p>
            <a:pPr marL="473075" lvl="0" indent="-473075" algn="ctr">
              <a:spcBef>
                <a:spcPts val="2000"/>
              </a:spcBef>
              <a:buFont typeface="+mj-lt"/>
              <a:buAutoNum type="arabicPeriod"/>
            </a:pPr>
            <a:r>
              <a:rPr lang="en-US" sz="2200" dirty="0">
                <a:solidFill>
                  <a:srgbClr val="0B5394"/>
                </a:solidFill>
                <a:latin typeface="Josefin Sans"/>
                <a:ea typeface="Josefin Sans"/>
                <a:cs typeface="Josefin Sans"/>
                <a:sym typeface="Josefin Sans"/>
              </a:rPr>
              <a:t>Detect hotspot</a:t>
            </a:r>
          </a:p>
        </p:txBody>
      </p:sp>
    </p:spTree>
    <p:extLst>
      <p:ext uri="{BB962C8B-B14F-4D97-AF65-F5344CB8AC3E}">
        <p14:creationId xmlns:p14="http://schemas.microsoft.com/office/powerpoint/2010/main" val="466896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2440</TotalTime>
  <Words>6182</Words>
  <Application>Microsoft Office PowerPoint</Application>
  <PresentationFormat>Widescreen</PresentationFormat>
  <Paragraphs>871</Paragraphs>
  <Slides>68</Slides>
  <Notes>68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68</vt:i4>
      </vt:variant>
    </vt:vector>
  </HeadingPairs>
  <TitlesOfParts>
    <vt:vector size="84" baseType="lpstr">
      <vt:lpstr>Concert One</vt:lpstr>
      <vt:lpstr>Fira Sans Medium</vt:lpstr>
      <vt:lpstr>Josefin Sans</vt:lpstr>
      <vt:lpstr>Libre Franklin</vt:lpstr>
      <vt:lpstr>맑은 고딕</vt:lpstr>
      <vt:lpstr>Open Sans</vt:lpstr>
      <vt:lpstr>Poppins ExtraBold</vt:lpstr>
      <vt:lpstr>Raleway</vt:lpstr>
      <vt:lpstr>Raleway Thin</vt:lpstr>
      <vt:lpstr>Arial</vt:lpstr>
      <vt:lpstr>Calibri</vt:lpstr>
      <vt:lpstr>Calibri Light</vt:lpstr>
      <vt:lpstr>Cambria Math</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Detect Emotion</vt:lpstr>
      <vt:lpstr>Facial Emotion Expression</vt:lpstr>
      <vt:lpstr>Facial Emotion Expression</vt:lpstr>
      <vt:lpstr>Facial Emotion Expression</vt:lpstr>
      <vt:lpstr>Facial Detection</vt:lpstr>
      <vt:lpstr>CNN Architecture</vt:lpstr>
      <vt:lpstr>Convolution Layer</vt:lpstr>
      <vt:lpstr>Convolution Layer</vt:lpstr>
      <vt:lpstr>Pooling Layer</vt:lpstr>
      <vt:lpstr>Max Pooling</vt:lpstr>
      <vt:lpstr>Fully Connected Layer</vt:lpstr>
      <vt:lpstr>RELU</vt:lpstr>
      <vt:lpstr>Softmax</vt:lpstr>
      <vt:lpstr>MTCNN Architecture</vt:lpstr>
      <vt:lpstr>MTCNN Architecture</vt:lpstr>
      <vt:lpstr>Emotion Classification</vt:lpstr>
      <vt:lpstr>VGG-Face</vt:lpstr>
      <vt:lpstr>Emotion Classification</vt:lpstr>
      <vt:lpstr>Dataset Preparation</vt:lpstr>
      <vt:lpstr>PowerPoint Presentation</vt:lpstr>
      <vt:lpstr>PowerPoint Presentation</vt:lpstr>
      <vt:lpstr>PowerPoint Presentation</vt:lpstr>
      <vt:lpstr>Detect Hotspot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328</cp:revision>
  <dcterms:created xsi:type="dcterms:W3CDTF">2021-07-02T03:13:11Z</dcterms:created>
  <dcterms:modified xsi:type="dcterms:W3CDTF">2021-08-07T02:58:13Z</dcterms:modified>
</cp:coreProperties>
</file>